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05" autoAdjust="0"/>
    <p:restoredTop sz="86420" autoAdjust="0"/>
  </p:normalViewPr>
  <p:slideViewPr>
    <p:cSldViewPr snapToGrid="0">
      <p:cViewPr varScale="1">
        <p:scale>
          <a:sx n="116" d="100"/>
          <a:sy n="116" d="100"/>
        </p:scale>
        <p:origin x="-109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19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DBC69A-4D15-473D-A42E-6F8EDA4DBBA0}" type="doc">
      <dgm:prSet loTypeId="urn:microsoft.com/office/officeart/2005/8/layout/chart3" loCatId="cycle" qsTypeId="urn:microsoft.com/office/officeart/2005/8/quickstyle/simple5" qsCatId="simple" csTypeId="urn:microsoft.com/office/officeart/2005/8/colors/colorful1#1" csCatId="colorful"/>
      <dgm:spPr/>
      <dgm:t>
        <a:bodyPr/>
        <a:lstStyle/>
        <a:p>
          <a:endParaRPr lang="pl-PL"/>
        </a:p>
      </dgm:t>
    </dgm:pt>
    <dgm:pt modelId="{760DBFB7-81EF-4D93-A8A9-2DFE5C98F1BF}">
      <dgm:prSet/>
      <dgm:spPr/>
      <dgm:t>
        <a:bodyPr/>
        <a:lstStyle/>
        <a:p>
          <a:r>
            <a:rPr lang="pl-PL"/>
            <a:t>poste restante</a:t>
          </a:r>
        </a:p>
      </dgm:t>
    </dgm:pt>
    <dgm:pt modelId="{0F07ADF8-4D01-46BA-A89B-12C8A17C0090}" type="parTrans" cxnId="{B749C9DA-032D-426C-A8D0-2831A821339B}">
      <dgm:prSet/>
      <dgm:spPr/>
      <dgm:t>
        <a:bodyPr/>
        <a:lstStyle/>
        <a:p>
          <a:endParaRPr lang="pl-PL"/>
        </a:p>
      </dgm:t>
    </dgm:pt>
    <dgm:pt modelId="{F784FE01-4D32-4E95-915D-41D5D31D2759}" type="sibTrans" cxnId="{B749C9DA-032D-426C-A8D0-2831A821339B}">
      <dgm:prSet/>
      <dgm:spPr/>
      <dgm:t>
        <a:bodyPr/>
        <a:lstStyle/>
        <a:p>
          <a:endParaRPr lang="pl-PL"/>
        </a:p>
      </dgm:t>
    </dgm:pt>
    <dgm:pt modelId="{6A9E8235-A654-4F72-ACFF-A94C5038E6DE}">
      <dgm:prSet/>
      <dgm:spPr/>
      <dgm:t>
        <a:bodyPr/>
        <a:lstStyle/>
        <a:p>
          <a:r>
            <a:rPr lang="pl-PL"/>
            <a:t>skrzynka oddawcza</a:t>
          </a:r>
        </a:p>
      </dgm:t>
    </dgm:pt>
    <dgm:pt modelId="{4775CC54-975B-410B-BAE9-8F74B8213050}" type="parTrans" cxnId="{4C597702-0345-4087-8D2E-968AEFDEE887}">
      <dgm:prSet/>
      <dgm:spPr/>
      <dgm:t>
        <a:bodyPr/>
        <a:lstStyle/>
        <a:p>
          <a:endParaRPr lang="pl-PL"/>
        </a:p>
      </dgm:t>
    </dgm:pt>
    <dgm:pt modelId="{B2033018-EF0D-45B6-ACC8-882295257C7F}" type="sibTrans" cxnId="{4C597702-0345-4087-8D2E-968AEFDEE887}">
      <dgm:prSet/>
      <dgm:spPr/>
      <dgm:t>
        <a:bodyPr/>
        <a:lstStyle/>
        <a:p>
          <a:endParaRPr lang="pl-PL"/>
        </a:p>
      </dgm:t>
    </dgm:pt>
    <dgm:pt modelId="{FE2389FE-4E72-42B2-8AB5-5C30858A832B}">
      <dgm:prSet/>
      <dgm:spPr/>
      <dgm:t>
        <a:bodyPr/>
        <a:lstStyle/>
        <a:p>
          <a:r>
            <a:rPr lang="pl-PL"/>
            <a:t>przesyłka rejestrowana </a:t>
          </a:r>
        </a:p>
      </dgm:t>
    </dgm:pt>
    <dgm:pt modelId="{24CE53B4-3DD2-49D5-922A-4B8B6B2D15E8}" type="parTrans" cxnId="{07325B67-2772-4881-9100-556508C0633D}">
      <dgm:prSet/>
      <dgm:spPr/>
      <dgm:t>
        <a:bodyPr/>
        <a:lstStyle/>
        <a:p>
          <a:endParaRPr lang="pl-PL"/>
        </a:p>
      </dgm:t>
    </dgm:pt>
    <dgm:pt modelId="{C801A26A-090A-4B8C-A585-4BDF1F9804C8}" type="sibTrans" cxnId="{07325B67-2772-4881-9100-556508C0633D}">
      <dgm:prSet/>
      <dgm:spPr/>
      <dgm:t>
        <a:bodyPr/>
        <a:lstStyle/>
        <a:p>
          <a:endParaRPr lang="pl-PL"/>
        </a:p>
      </dgm:t>
    </dgm:pt>
    <dgm:pt modelId="{11F61061-74D0-4278-80C7-D7B1042B8947}">
      <dgm:prSet/>
      <dgm:spPr/>
      <dgm:t>
        <a:bodyPr/>
        <a:lstStyle/>
        <a:p>
          <a:r>
            <a:rPr lang="pl-PL" dirty="0"/>
            <a:t>worek M</a:t>
          </a:r>
        </a:p>
      </dgm:t>
    </dgm:pt>
    <dgm:pt modelId="{8D88DC97-CBDA-46BE-B1F3-51253136032E}" type="parTrans" cxnId="{3C055BDD-0A74-47CD-8BAE-F29B927E0F48}">
      <dgm:prSet/>
      <dgm:spPr/>
      <dgm:t>
        <a:bodyPr/>
        <a:lstStyle/>
        <a:p>
          <a:endParaRPr lang="pl-PL"/>
        </a:p>
      </dgm:t>
    </dgm:pt>
    <dgm:pt modelId="{11FD41DC-8CF2-4DF3-AC4E-3B5B582AA997}" type="sibTrans" cxnId="{3C055BDD-0A74-47CD-8BAE-F29B927E0F48}">
      <dgm:prSet/>
      <dgm:spPr/>
      <dgm:t>
        <a:bodyPr/>
        <a:lstStyle/>
        <a:p>
          <a:endParaRPr lang="pl-PL"/>
        </a:p>
      </dgm:t>
    </dgm:pt>
    <dgm:pt modelId="{AA7ED082-BEE8-49D4-BA72-50843D31AD40}" type="pres">
      <dgm:prSet presAssocID="{5EDBC69A-4D15-473D-A42E-6F8EDA4DBBA0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1EF95BE-6711-467B-B7AD-1D57B5D5115D}" type="pres">
      <dgm:prSet presAssocID="{5EDBC69A-4D15-473D-A42E-6F8EDA4DBBA0}" presName="wedge1" presStyleLbl="node1" presStyleIdx="0" presStyleCnt="4"/>
      <dgm:spPr/>
      <dgm:t>
        <a:bodyPr/>
        <a:lstStyle/>
        <a:p>
          <a:endParaRPr lang="pl-PL"/>
        </a:p>
      </dgm:t>
    </dgm:pt>
    <dgm:pt modelId="{390EDED2-83D2-46C4-B4B1-183E66198765}" type="pres">
      <dgm:prSet presAssocID="{5EDBC69A-4D15-473D-A42E-6F8EDA4DBBA0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BB3A63-543C-4F63-8C7D-A7AD0F3A3179}" type="pres">
      <dgm:prSet presAssocID="{5EDBC69A-4D15-473D-A42E-6F8EDA4DBBA0}" presName="wedge2" presStyleLbl="node1" presStyleIdx="1" presStyleCnt="4"/>
      <dgm:spPr/>
      <dgm:t>
        <a:bodyPr/>
        <a:lstStyle/>
        <a:p>
          <a:endParaRPr lang="pl-PL"/>
        </a:p>
      </dgm:t>
    </dgm:pt>
    <dgm:pt modelId="{14258F26-5C81-4A8A-9A33-79E3AB501F04}" type="pres">
      <dgm:prSet presAssocID="{5EDBC69A-4D15-473D-A42E-6F8EDA4DBBA0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72B88D-1EA5-4BE8-980C-59823839F856}" type="pres">
      <dgm:prSet presAssocID="{5EDBC69A-4D15-473D-A42E-6F8EDA4DBBA0}" presName="wedge3" presStyleLbl="node1" presStyleIdx="2" presStyleCnt="4"/>
      <dgm:spPr/>
      <dgm:t>
        <a:bodyPr/>
        <a:lstStyle/>
        <a:p>
          <a:endParaRPr lang="pl-PL"/>
        </a:p>
      </dgm:t>
    </dgm:pt>
    <dgm:pt modelId="{D04A300F-93FB-4C80-A8E9-E50B0EF61013}" type="pres">
      <dgm:prSet presAssocID="{5EDBC69A-4D15-473D-A42E-6F8EDA4DBBA0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40FA8AF-6370-4836-AF4B-476589DB8C72}" type="pres">
      <dgm:prSet presAssocID="{5EDBC69A-4D15-473D-A42E-6F8EDA4DBBA0}" presName="wedge4" presStyleLbl="node1" presStyleIdx="3" presStyleCnt="4"/>
      <dgm:spPr/>
      <dgm:t>
        <a:bodyPr/>
        <a:lstStyle/>
        <a:p>
          <a:endParaRPr lang="pl-PL"/>
        </a:p>
      </dgm:t>
    </dgm:pt>
    <dgm:pt modelId="{8D94294A-FC18-44F8-ACDF-01926037A60B}" type="pres">
      <dgm:prSet presAssocID="{5EDBC69A-4D15-473D-A42E-6F8EDA4DBBA0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3400F8E-1A5E-4113-9FF3-124EA40D4C3E}" type="presOf" srcId="{5EDBC69A-4D15-473D-A42E-6F8EDA4DBBA0}" destId="{AA7ED082-BEE8-49D4-BA72-50843D31AD40}" srcOrd="0" destOrd="0" presId="urn:microsoft.com/office/officeart/2005/8/layout/chart3"/>
    <dgm:cxn modelId="{75BABD1E-8676-4E59-AD8B-6D0754A626B5}" type="presOf" srcId="{11F61061-74D0-4278-80C7-D7B1042B8947}" destId="{F40FA8AF-6370-4836-AF4B-476589DB8C72}" srcOrd="0" destOrd="0" presId="urn:microsoft.com/office/officeart/2005/8/layout/chart3"/>
    <dgm:cxn modelId="{3C055BDD-0A74-47CD-8BAE-F29B927E0F48}" srcId="{5EDBC69A-4D15-473D-A42E-6F8EDA4DBBA0}" destId="{11F61061-74D0-4278-80C7-D7B1042B8947}" srcOrd="3" destOrd="0" parTransId="{8D88DC97-CBDA-46BE-B1F3-51253136032E}" sibTransId="{11FD41DC-8CF2-4DF3-AC4E-3B5B582AA997}"/>
    <dgm:cxn modelId="{07325B67-2772-4881-9100-556508C0633D}" srcId="{5EDBC69A-4D15-473D-A42E-6F8EDA4DBBA0}" destId="{FE2389FE-4E72-42B2-8AB5-5C30858A832B}" srcOrd="2" destOrd="0" parTransId="{24CE53B4-3DD2-49D5-922A-4B8B6B2D15E8}" sibTransId="{C801A26A-090A-4B8C-A585-4BDF1F9804C8}"/>
    <dgm:cxn modelId="{09926AF4-78BE-456B-93AB-DB0B1C9923D2}" type="presOf" srcId="{760DBFB7-81EF-4D93-A8A9-2DFE5C98F1BF}" destId="{390EDED2-83D2-46C4-B4B1-183E66198765}" srcOrd="1" destOrd="0" presId="urn:microsoft.com/office/officeart/2005/8/layout/chart3"/>
    <dgm:cxn modelId="{8D5E9458-EA31-437E-A5C7-F6B7FD3FF853}" type="presOf" srcId="{11F61061-74D0-4278-80C7-D7B1042B8947}" destId="{8D94294A-FC18-44F8-ACDF-01926037A60B}" srcOrd="1" destOrd="0" presId="urn:microsoft.com/office/officeart/2005/8/layout/chart3"/>
    <dgm:cxn modelId="{E37C7A4A-F244-4F64-97AE-5755B11634B4}" type="presOf" srcId="{760DBFB7-81EF-4D93-A8A9-2DFE5C98F1BF}" destId="{41EF95BE-6711-467B-B7AD-1D57B5D5115D}" srcOrd="0" destOrd="0" presId="urn:microsoft.com/office/officeart/2005/8/layout/chart3"/>
    <dgm:cxn modelId="{E5A1614E-312A-4832-9730-DF75383024F3}" type="presOf" srcId="{FE2389FE-4E72-42B2-8AB5-5C30858A832B}" destId="{7572B88D-1EA5-4BE8-980C-59823839F856}" srcOrd="0" destOrd="0" presId="urn:microsoft.com/office/officeart/2005/8/layout/chart3"/>
    <dgm:cxn modelId="{DA1273E5-84B3-4A28-87A7-931C707AC2E4}" type="presOf" srcId="{6A9E8235-A654-4F72-ACFF-A94C5038E6DE}" destId="{14258F26-5C81-4A8A-9A33-79E3AB501F04}" srcOrd="1" destOrd="0" presId="urn:microsoft.com/office/officeart/2005/8/layout/chart3"/>
    <dgm:cxn modelId="{5EB257E8-21D9-4D7C-B8EC-693449A344F6}" type="presOf" srcId="{FE2389FE-4E72-42B2-8AB5-5C30858A832B}" destId="{D04A300F-93FB-4C80-A8E9-E50B0EF61013}" srcOrd="1" destOrd="0" presId="urn:microsoft.com/office/officeart/2005/8/layout/chart3"/>
    <dgm:cxn modelId="{1804FC83-DC9A-495C-9FBB-4AA4B3150A2F}" type="presOf" srcId="{6A9E8235-A654-4F72-ACFF-A94C5038E6DE}" destId="{59BB3A63-543C-4F63-8C7D-A7AD0F3A3179}" srcOrd="0" destOrd="0" presId="urn:microsoft.com/office/officeart/2005/8/layout/chart3"/>
    <dgm:cxn modelId="{B749C9DA-032D-426C-A8D0-2831A821339B}" srcId="{5EDBC69A-4D15-473D-A42E-6F8EDA4DBBA0}" destId="{760DBFB7-81EF-4D93-A8A9-2DFE5C98F1BF}" srcOrd="0" destOrd="0" parTransId="{0F07ADF8-4D01-46BA-A89B-12C8A17C0090}" sibTransId="{F784FE01-4D32-4E95-915D-41D5D31D2759}"/>
    <dgm:cxn modelId="{4C597702-0345-4087-8D2E-968AEFDEE887}" srcId="{5EDBC69A-4D15-473D-A42E-6F8EDA4DBBA0}" destId="{6A9E8235-A654-4F72-ACFF-A94C5038E6DE}" srcOrd="1" destOrd="0" parTransId="{4775CC54-975B-410B-BAE9-8F74B8213050}" sibTransId="{B2033018-EF0D-45B6-ACC8-882295257C7F}"/>
    <dgm:cxn modelId="{EFA76FDA-EDB6-47E8-9D6A-737BBB23D981}" type="presParOf" srcId="{AA7ED082-BEE8-49D4-BA72-50843D31AD40}" destId="{41EF95BE-6711-467B-B7AD-1D57B5D5115D}" srcOrd="0" destOrd="0" presId="urn:microsoft.com/office/officeart/2005/8/layout/chart3"/>
    <dgm:cxn modelId="{B132A4F0-5527-4258-91E3-261AD6CBA27E}" type="presParOf" srcId="{AA7ED082-BEE8-49D4-BA72-50843D31AD40}" destId="{390EDED2-83D2-46C4-B4B1-183E66198765}" srcOrd="1" destOrd="0" presId="urn:microsoft.com/office/officeart/2005/8/layout/chart3"/>
    <dgm:cxn modelId="{FA3A5F23-85CF-43EC-8BCA-0F7CB645ABA9}" type="presParOf" srcId="{AA7ED082-BEE8-49D4-BA72-50843D31AD40}" destId="{59BB3A63-543C-4F63-8C7D-A7AD0F3A3179}" srcOrd="2" destOrd="0" presId="urn:microsoft.com/office/officeart/2005/8/layout/chart3"/>
    <dgm:cxn modelId="{7CE02133-CA30-4CAC-8CAF-43DFCDD060B1}" type="presParOf" srcId="{AA7ED082-BEE8-49D4-BA72-50843D31AD40}" destId="{14258F26-5C81-4A8A-9A33-79E3AB501F04}" srcOrd="3" destOrd="0" presId="urn:microsoft.com/office/officeart/2005/8/layout/chart3"/>
    <dgm:cxn modelId="{D1FB253A-2373-4600-9814-6ADCC2738036}" type="presParOf" srcId="{AA7ED082-BEE8-49D4-BA72-50843D31AD40}" destId="{7572B88D-1EA5-4BE8-980C-59823839F856}" srcOrd="4" destOrd="0" presId="urn:microsoft.com/office/officeart/2005/8/layout/chart3"/>
    <dgm:cxn modelId="{AB5FB468-C212-44C1-B632-16BEF1DABB4B}" type="presParOf" srcId="{AA7ED082-BEE8-49D4-BA72-50843D31AD40}" destId="{D04A300F-93FB-4C80-A8E9-E50B0EF61013}" srcOrd="5" destOrd="0" presId="urn:microsoft.com/office/officeart/2005/8/layout/chart3"/>
    <dgm:cxn modelId="{C163D8B2-629E-45D4-BBB7-E2F66A0D2F7D}" type="presParOf" srcId="{AA7ED082-BEE8-49D4-BA72-50843D31AD40}" destId="{F40FA8AF-6370-4836-AF4B-476589DB8C72}" srcOrd="6" destOrd="0" presId="urn:microsoft.com/office/officeart/2005/8/layout/chart3"/>
    <dgm:cxn modelId="{D34B4B6E-9382-46CC-81B6-FC9E8B5D3E54}" type="presParOf" srcId="{AA7ED082-BEE8-49D4-BA72-50843D31AD40}" destId="{8D94294A-FC18-44F8-ACDF-01926037A60B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D07ABB-B988-4C32-8975-7E7DC2C0B878}" type="doc">
      <dgm:prSet loTypeId="urn:microsoft.com/office/officeart/2008/layout/NameandTitleOrganizationalChart" loCatId="hierarchy" qsTypeId="urn:microsoft.com/office/officeart/2005/8/quickstyle/3d1" qsCatId="3D" csTypeId="urn:microsoft.com/office/officeart/2005/8/colors/accent6_4" csCatId="accent6" phldr="1"/>
      <dgm:spPr/>
      <dgm:t>
        <a:bodyPr/>
        <a:lstStyle/>
        <a:p>
          <a:endParaRPr lang="pl-PL"/>
        </a:p>
      </dgm:t>
    </dgm:pt>
    <dgm:pt modelId="{4ABDBF6D-D803-43CF-A780-CBBD5EBEF7E9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Ustawy Prawo Pocztowe</a:t>
          </a:r>
        </a:p>
      </dgm:t>
    </dgm:pt>
    <dgm:pt modelId="{C16A552E-843A-430C-9488-9805E0B1BAC3}" type="parTrans" cxnId="{CC986FDF-B14F-4191-918E-5F945AE37AD5}">
      <dgm:prSet/>
      <dgm:spPr/>
      <dgm:t>
        <a:bodyPr/>
        <a:lstStyle/>
        <a:p>
          <a:endParaRPr lang="pl-PL" sz="3200"/>
        </a:p>
      </dgm:t>
    </dgm:pt>
    <dgm:pt modelId="{617416E1-78A5-44A3-9FA9-DDEF9A19EEFC}" type="sibTrans" cxnId="{CC986FDF-B14F-4191-918E-5F945AE37AD5}">
      <dgm:prSet custT="1"/>
      <dgm:spPr/>
      <dgm:t>
        <a:bodyPr/>
        <a:lstStyle/>
        <a:p>
          <a:pPr algn="ctr"/>
          <a:r>
            <a:rPr lang="pl-PL" sz="2800" dirty="0"/>
            <a:t>Grupa I</a:t>
          </a:r>
        </a:p>
      </dgm:t>
    </dgm:pt>
    <dgm:pt modelId="{C0DEE45F-EE4C-4BB7-9425-67BA5AF351DD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Regulaminu Świadczenia Usług Powszechnych</a:t>
          </a:r>
        </a:p>
      </dgm:t>
    </dgm:pt>
    <dgm:pt modelId="{308FC694-AFE3-41B5-B45F-379D0CF7E153}" type="parTrans" cxnId="{151FFB79-F214-4380-996B-3B8906ADA741}">
      <dgm:prSet/>
      <dgm:spPr/>
      <dgm:t>
        <a:bodyPr/>
        <a:lstStyle/>
        <a:p>
          <a:endParaRPr lang="pl-PL" sz="3200"/>
        </a:p>
      </dgm:t>
    </dgm:pt>
    <dgm:pt modelId="{5AB3BB47-DFB6-44DF-892C-72FC0D127076}" type="sibTrans" cxnId="{151FFB79-F214-4380-996B-3B8906ADA741}">
      <dgm:prSet custT="1"/>
      <dgm:spPr/>
      <dgm:t>
        <a:bodyPr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</a:t>
          </a:r>
          <a:endParaRPr lang="pl-PL" sz="2800" kern="1200" dirty="0">
            <a:latin typeface="Arial Nova Cond"/>
            <a:ea typeface="+mn-ea"/>
            <a:cs typeface="+mn-cs"/>
          </a:endParaRPr>
        </a:p>
      </dgm:t>
    </dgm:pt>
    <dgm:pt modelId="{4F42BCA7-1FEE-484E-8B2F-AB93151A5821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Vademecum Usług Powszechnych </a:t>
          </a:r>
        </a:p>
      </dgm:t>
    </dgm:pt>
    <dgm:pt modelId="{EC671E2B-7E12-4E80-BD3A-39160C30B28B}" type="parTrans" cxnId="{3994DD9B-5DC1-4290-963A-0735F1D7DC41}">
      <dgm:prSet/>
      <dgm:spPr/>
      <dgm:t>
        <a:bodyPr/>
        <a:lstStyle/>
        <a:p>
          <a:endParaRPr lang="pl-PL" sz="3200"/>
        </a:p>
      </dgm:t>
    </dgm:pt>
    <dgm:pt modelId="{02E14110-598A-42FE-AB74-6BCBF7D85050}" type="sibTrans" cxnId="{3994DD9B-5DC1-4290-963A-0735F1D7DC41}">
      <dgm:prSet custT="1"/>
      <dgm:spPr/>
      <dgm:t>
        <a:bodyPr/>
        <a:lstStyle/>
        <a:p>
          <a:pPr algn="ctr"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III</a:t>
          </a:r>
          <a:endParaRPr lang="pl-PL" sz="2800" kern="1200" dirty="0">
            <a:latin typeface="Arial Nova Cond"/>
            <a:ea typeface="+mn-ea"/>
            <a:cs typeface="+mn-cs"/>
          </a:endParaRPr>
        </a:p>
      </dgm:t>
    </dgm:pt>
    <dgm:pt modelId="{D9D5994A-CEAB-4EA2-BA74-B06792D47F20}">
      <dgm:prSet custT="1"/>
      <dgm:spPr/>
      <dgm:t>
        <a:bodyPr/>
        <a:lstStyle/>
        <a:p>
          <a:r>
            <a:rPr lang="pl-PL" sz="2000" dirty="0"/>
            <a:t>opracuje </a:t>
          </a:r>
          <a:r>
            <a:rPr lang="pl-PL" sz="2000" dirty="0" err="1"/>
            <a:t>quizlet</a:t>
          </a:r>
          <a:r>
            <a:rPr lang="pl-PL" sz="2000" dirty="0"/>
            <a:t> ze słownictwem z Podręcznika rozdziału, ekspediowania i przewozu przesyłek II.P.8</a:t>
          </a:r>
        </a:p>
      </dgm:t>
    </dgm:pt>
    <dgm:pt modelId="{3876E3C3-774A-4A58-8325-61511D20C003}" type="parTrans" cxnId="{64884D9A-4B5A-4184-87E8-D32E1C9C7229}">
      <dgm:prSet/>
      <dgm:spPr/>
      <dgm:t>
        <a:bodyPr/>
        <a:lstStyle/>
        <a:p>
          <a:endParaRPr lang="pl-PL" sz="3200"/>
        </a:p>
      </dgm:t>
    </dgm:pt>
    <dgm:pt modelId="{019E8BFE-92CD-4486-AE23-B34700987D9A}" type="sibTrans" cxnId="{64884D9A-4B5A-4184-87E8-D32E1C9C7229}">
      <dgm:prSet custT="1"/>
      <dgm:spPr/>
      <dgm:t>
        <a:bodyPr/>
        <a:lstStyle/>
        <a:p>
          <a:pPr algn="ctr">
            <a:buNone/>
          </a:pPr>
          <a:r>
            <a:rPr lang="pl-PL" sz="2000">
              <a:latin typeface="Arial Nova Cond"/>
              <a:ea typeface="+mn-ea"/>
              <a:cs typeface="+mn-cs"/>
            </a:rPr>
            <a:t>Grupa IV</a:t>
          </a:r>
          <a:endParaRPr lang="pl-PL" sz="2000" dirty="0"/>
        </a:p>
      </dgm:t>
    </dgm:pt>
    <dgm:pt modelId="{4E26564D-AC69-48DA-99F0-8BDC2BC90AE0}" type="pres">
      <dgm:prSet presAssocID="{8AD07ABB-B988-4C32-8975-7E7DC2C0B87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B34BA418-3126-4D92-B92C-7070C9049233}" type="pres">
      <dgm:prSet presAssocID="{4ABDBF6D-D803-43CF-A780-CBBD5EBEF7E9}" presName="hierRoot1" presStyleCnt="0">
        <dgm:presLayoutVars>
          <dgm:hierBranch val="init"/>
        </dgm:presLayoutVars>
      </dgm:prSet>
      <dgm:spPr/>
    </dgm:pt>
    <dgm:pt modelId="{F357DE64-8C1A-4520-A80C-6EE83047037C}" type="pres">
      <dgm:prSet presAssocID="{4ABDBF6D-D803-43CF-A780-CBBD5EBEF7E9}" presName="rootComposite1" presStyleCnt="0"/>
      <dgm:spPr/>
    </dgm:pt>
    <dgm:pt modelId="{CF7E9646-E70D-47D0-8E3E-BEDE93994F07}" type="pres">
      <dgm:prSet presAssocID="{4ABDBF6D-D803-43CF-A780-CBBD5EBEF7E9}" presName="rootText1" presStyleLbl="node0" presStyleIdx="0" presStyleCnt="4" custScaleX="125464" custScaleY="266605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2D4BEB17-C333-48C4-BF87-93CFE496A383}" type="pres">
      <dgm:prSet presAssocID="{4ABDBF6D-D803-43CF-A780-CBBD5EBEF7E9}" presName="titleText1" presStyleLbl="fgAcc0" presStyleIdx="0" presStyleCnt="4" custScaleX="125464" custScaleY="213515" custLinFactY="100000" custLinFactNeighborY="152416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6E7017A8-EEA0-4496-8CD7-2BEDD12132C5}" type="pres">
      <dgm:prSet presAssocID="{4ABDBF6D-D803-43CF-A780-CBBD5EBEF7E9}" presName="rootConnector1" presStyleLbl="node1" presStyleIdx="0" presStyleCnt="0"/>
      <dgm:spPr/>
      <dgm:t>
        <a:bodyPr/>
        <a:lstStyle/>
        <a:p>
          <a:endParaRPr lang="pl-PL"/>
        </a:p>
      </dgm:t>
    </dgm:pt>
    <dgm:pt modelId="{70518A1D-535C-4E04-B4A8-8DD4D8D65F27}" type="pres">
      <dgm:prSet presAssocID="{4ABDBF6D-D803-43CF-A780-CBBD5EBEF7E9}" presName="hierChild2" presStyleCnt="0"/>
      <dgm:spPr/>
    </dgm:pt>
    <dgm:pt modelId="{CDB0306A-9DC1-46BC-9C44-8BEF2B274D67}" type="pres">
      <dgm:prSet presAssocID="{4ABDBF6D-D803-43CF-A780-CBBD5EBEF7E9}" presName="hierChild3" presStyleCnt="0"/>
      <dgm:spPr/>
    </dgm:pt>
    <dgm:pt modelId="{312D690D-F71C-41EE-86DE-6E113781F6AB}" type="pres">
      <dgm:prSet presAssocID="{C0DEE45F-EE4C-4BB7-9425-67BA5AF351DD}" presName="hierRoot1" presStyleCnt="0">
        <dgm:presLayoutVars>
          <dgm:hierBranch val="init"/>
        </dgm:presLayoutVars>
      </dgm:prSet>
      <dgm:spPr/>
    </dgm:pt>
    <dgm:pt modelId="{F78D0860-72A9-4634-97E1-3612EE1451CE}" type="pres">
      <dgm:prSet presAssocID="{C0DEE45F-EE4C-4BB7-9425-67BA5AF351DD}" presName="rootComposite1" presStyleCnt="0"/>
      <dgm:spPr/>
    </dgm:pt>
    <dgm:pt modelId="{21787B4B-6D7B-4B29-A5FA-400D8E0E8EE3}" type="pres">
      <dgm:prSet presAssocID="{C0DEE45F-EE4C-4BB7-9425-67BA5AF351DD}" presName="rootText1" presStyleLbl="node0" presStyleIdx="1" presStyleCnt="4" custScaleX="125464" custScaleY="266605" custLinFactNeighborX="751" custLinFactNeighborY="-98646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8F742F8F-4673-4E8B-8F18-883889B77CCD}" type="pres">
      <dgm:prSet presAssocID="{C0DEE45F-EE4C-4BB7-9425-67BA5AF351DD}" presName="titleText1" presStyleLbl="fgAcc0" presStyleIdx="1" presStyleCnt="4" custScaleX="125464" custScaleY="211478" custLinFactNeighborX="4173" custLinFactNeighborY="-2971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A87CF5F1-8CDB-438D-8609-D31B6FECCF12}" type="pres">
      <dgm:prSet presAssocID="{C0DEE45F-EE4C-4BB7-9425-67BA5AF351DD}" presName="rootConnector1" presStyleLbl="node1" presStyleIdx="0" presStyleCnt="0"/>
      <dgm:spPr/>
      <dgm:t>
        <a:bodyPr/>
        <a:lstStyle/>
        <a:p>
          <a:endParaRPr lang="pl-PL"/>
        </a:p>
      </dgm:t>
    </dgm:pt>
    <dgm:pt modelId="{7A141BCD-552A-4656-83B8-123F2204705D}" type="pres">
      <dgm:prSet presAssocID="{C0DEE45F-EE4C-4BB7-9425-67BA5AF351DD}" presName="hierChild2" presStyleCnt="0"/>
      <dgm:spPr/>
    </dgm:pt>
    <dgm:pt modelId="{AC879A50-7EB5-4B66-81A7-A9A442619FBE}" type="pres">
      <dgm:prSet presAssocID="{C0DEE45F-EE4C-4BB7-9425-67BA5AF351DD}" presName="hierChild3" presStyleCnt="0"/>
      <dgm:spPr/>
    </dgm:pt>
    <dgm:pt modelId="{152C2C16-2A6D-4A50-B385-06CEDECED146}" type="pres">
      <dgm:prSet presAssocID="{4F42BCA7-1FEE-484E-8B2F-AB93151A5821}" presName="hierRoot1" presStyleCnt="0">
        <dgm:presLayoutVars>
          <dgm:hierBranch val="init"/>
        </dgm:presLayoutVars>
      </dgm:prSet>
      <dgm:spPr/>
    </dgm:pt>
    <dgm:pt modelId="{B6FB5DF3-2AD6-4142-8FE4-33084BF46BE4}" type="pres">
      <dgm:prSet presAssocID="{4F42BCA7-1FEE-484E-8B2F-AB93151A5821}" presName="rootComposite1" presStyleCnt="0"/>
      <dgm:spPr/>
    </dgm:pt>
    <dgm:pt modelId="{44675A68-F967-45F5-9199-28231CE92060}" type="pres">
      <dgm:prSet presAssocID="{4F42BCA7-1FEE-484E-8B2F-AB93151A5821}" presName="rootText1" presStyleLbl="node0" presStyleIdx="2" presStyleCnt="4" custScaleX="125464" custScaleY="266605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D9D202BF-320A-45FA-980B-B04CE5EDB9A4}" type="pres">
      <dgm:prSet presAssocID="{4F42BCA7-1FEE-484E-8B2F-AB93151A5821}" presName="titleText1" presStyleLbl="fgAcc0" presStyleIdx="2" presStyleCnt="4" custScaleX="125464" custScaleY="199763" custLinFactY="100000" custLinFactNeighborX="835" custLinFactNeighborY="150317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AEC5A246-E2D9-4678-A59C-AD30C0393326}" type="pres">
      <dgm:prSet presAssocID="{4F42BCA7-1FEE-484E-8B2F-AB93151A5821}" presName="rootConnector1" presStyleLbl="node1" presStyleIdx="0" presStyleCnt="0"/>
      <dgm:spPr/>
      <dgm:t>
        <a:bodyPr/>
        <a:lstStyle/>
        <a:p>
          <a:endParaRPr lang="pl-PL"/>
        </a:p>
      </dgm:t>
    </dgm:pt>
    <dgm:pt modelId="{CFB4DF11-C8E3-4BF3-BCAA-54DAEBDC835B}" type="pres">
      <dgm:prSet presAssocID="{4F42BCA7-1FEE-484E-8B2F-AB93151A5821}" presName="hierChild2" presStyleCnt="0"/>
      <dgm:spPr/>
    </dgm:pt>
    <dgm:pt modelId="{C5DB4CEA-96BC-4673-8839-1287065A1DCE}" type="pres">
      <dgm:prSet presAssocID="{4F42BCA7-1FEE-484E-8B2F-AB93151A5821}" presName="hierChild3" presStyleCnt="0"/>
      <dgm:spPr/>
    </dgm:pt>
    <dgm:pt modelId="{AEAF9D4D-3973-4FF2-A176-472C527935AA}" type="pres">
      <dgm:prSet presAssocID="{D9D5994A-CEAB-4EA2-BA74-B06792D47F20}" presName="hierRoot1" presStyleCnt="0">
        <dgm:presLayoutVars>
          <dgm:hierBranch val="init"/>
        </dgm:presLayoutVars>
      </dgm:prSet>
      <dgm:spPr/>
    </dgm:pt>
    <dgm:pt modelId="{743A3C5A-1479-4C12-BD4C-178808C1DA32}" type="pres">
      <dgm:prSet presAssocID="{D9D5994A-CEAB-4EA2-BA74-B06792D47F20}" presName="rootComposite1" presStyleCnt="0"/>
      <dgm:spPr/>
    </dgm:pt>
    <dgm:pt modelId="{2D9C9DFE-D494-4FB1-BD56-9856F1C265AE}" type="pres">
      <dgm:prSet presAssocID="{D9D5994A-CEAB-4EA2-BA74-B06792D47F20}" presName="rootText1" presStyleLbl="node0" presStyleIdx="3" presStyleCnt="4" custScaleX="125464" custScaleY="266605" custLinFactNeighborY="-97986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39E76647-C01F-4184-9022-51F8DC48D577}" type="pres">
      <dgm:prSet presAssocID="{D9D5994A-CEAB-4EA2-BA74-B06792D47F20}" presName="titleText1" presStyleLbl="fgAcc0" presStyleIdx="3" presStyleCnt="4" custScaleX="125464" custScaleY="191059" custLinFactNeighborX="1" custLinFactNeighborY="-19503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684B4277-BBCA-4E0E-A0C5-91502A9B721B}" type="pres">
      <dgm:prSet presAssocID="{D9D5994A-CEAB-4EA2-BA74-B06792D47F20}" presName="rootConnector1" presStyleLbl="node1" presStyleIdx="0" presStyleCnt="0"/>
      <dgm:spPr/>
      <dgm:t>
        <a:bodyPr/>
        <a:lstStyle/>
        <a:p>
          <a:endParaRPr lang="pl-PL"/>
        </a:p>
      </dgm:t>
    </dgm:pt>
    <dgm:pt modelId="{63215F3E-B161-444E-91DF-7D600CCADB76}" type="pres">
      <dgm:prSet presAssocID="{D9D5994A-CEAB-4EA2-BA74-B06792D47F20}" presName="hierChild2" presStyleCnt="0"/>
      <dgm:spPr/>
    </dgm:pt>
    <dgm:pt modelId="{EA2ED443-9276-4CA0-B68A-19F2C200BCEF}" type="pres">
      <dgm:prSet presAssocID="{D9D5994A-CEAB-4EA2-BA74-B06792D47F20}" presName="hierChild3" presStyleCnt="0"/>
      <dgm:spPr/>
    </dgm:pt>
  </dgm:ptLst>
  <dgm:cxnLst>
    <dgm:cxn modelId="{E613DD32-E66C-46A5-9A76-3410E9A71EA4}" type="presOf" srcId="{4ABDBF6D-D803-43CF-A780-CBBD5EBEF7E9}" destId="{6E7017A8-EEA0-4496-8CD7-2BEDD12132C5}" srcOrd="1" destOrd="0" presId="urn:microsoft.com/office/officeart/2008/layout/NameandTitleOrganizationalChart"/>
    <dgm:cxn modelId="{EF689313-8EC8-4B56-95A6-10FE5C89E577}" type="presOf" srcId="{4F42BCA7-1FEE-484E-8B2F-AB93151A5821}" destId="{44675A68-F967-45F5-9199-28231CE92060}" srcOrd="0" destOrd="0" presId="urn:microsoft.com/office/officeart/2008/layout/NameandTitleOrganizationalChart"/>
    <dgm:cxn modelId="{9D77BC17-78F2-4524-A676-441265D1BAFE}" type="presOf" srcId="{4ABDBF6D-D803-43CF-A780-CBBD5EBEF7E9}" destId="{CF7E9646-E70D-47D0-8E3E-BEDE93994F07}" srcOrd="0" destOrd="0" presId="urn:microsoft.com/office/officeart/2008/layout/NameandTitleOrganizationalChart"/>
    <dgm:cxn modelId="{64884D9A-4B5A-4184-87E8-D32E1C9C7229}" srcId="{8AD07ABB-B988-4C32-8975-7E7DC2C0B878}" destId="{D9D5994A-CEAB-4EA2-BA74-B06792D47F20}" srcOrd="3" destOrd="0" parTransId="{3876E3C3-774A-4A58-8325-61511D20C003}" sibTransId="{019E8BFE-92CD-4486-AE23-B34700987D9A}"/>
    <dgm:cxn modelId="{96ACD31E-6597-44B6-BFFE-3EFE4F0ACA66}" type="presOf" srcId="{617416E1-78A5-44A3-9FA9-DDEF9A19EEFC}" destId="{2D4BEB17-C333-48C4-BF87-93CFE496A383}" srcOrd="0" destOrd="0" presId="urn:microsoft.com/office/officeart/2008/layout/NameandTitleOrganizationalChart"/>
    <dgm:cxn modelId="{3B4B1CC3-66CE-409A-AF19-98A38C64C589}" type="presOf" srcId="{D9D5994A-CEAB-4EA2-BA74-B06792D47F20}" destId="{2D9C9DFE-D494-4FB1-BD56-9856F1C265AE}" srcOrd="0" destOrd="0" presId="urn:microsoft.com/office/officeart/2008/layout/NameandTitleOrganizationalChart"/>
    <dgm:cxn modelId="{985966F5-7B14-4858-B309-A20E01EBA52E}" type="presOf" srcId="{C0DEE45F-EE4C-4BB7-9425-67BA5AF351DD}" destId="{21787B4B-6D7B-4B29-A5FA-400D8E0E8EE3}" srcOrd="0" destOrd="0" presId="urn:microsoft.com/office/officeart/2008/layout/NameandTitleOrganizationalChart"/>
    <dgm:cxn modelId="{168DA1A1-5139-49D7-BA75-0CE878013370}" type="presOf" srcId="{02E14110-598A-42FE-AB74-6BCBF7D85050}" destId="{D9D202BF-320A-45FA-980B-B04CE5EDB9A4}" srcOrd="0" destOrd="0" presId="urn:microsoft.com/office/officeart/2008/layout/NameandTitleOrganizationalChart"/>
    <dgm:cxn modelId="{27DAB023-4E2B-49A0-B0EC-D7B1956F96F9}" type="presOf" srcId="{D9D5994A-CEAB-4EA2-BA74-B06792D47F20}" destId="{684B4277-BBCA-4E0E-A0C5-91502A9B721B}" srcOrd="1" destOrd="0" presId="urn:microsoft.com/office/officeart/2008/layout/NameandTitleOrganizationalChart"/>
    <dgm:cxn modelId="{8FF80E5C-6050-429F-B2F9-CC552C316DF9}" type="presOf" srcId="{019E8BFE-92CD-4486-AE23-B34700987D9A}" destId="{39E76647-C01F-4184-9022-51F8DC48D577}" srcOrd="0" destOrd="0" presId="urn:microsoft.com/office/officeart/2008/layout/NameandTitleOrganizationalChart"/>
    <dgm:cxn modelId="{A620D111-1991-4DD3-BE8E-233B4CDBFC7F}" type="presOf" srcId="{5AB3BB47-DFB6-44DF-892C-72FC0D127076}" destId="{8F742F8F-4673-4E8B-8F18-883889B77CCD}" srcOrd="0" destOrd="0" presId="urn:microsoft.com/office/officeart/2008/layout/NameandTitleOrganizationalChart"/>
    <dgm:cxn modelId="{D6968318-D121-403C-887E-EEDC91BE6832}" type="presOf" srcId="{4F42BCA7-1FEE-484E-8B2F-AB93151A5821}" destId="{AEC5A246-E2D9-4678-A59C-AD30C0393326}" srcOrd="1" destOrd="0" presId="urn:microsoft.com/office/officeart/2008/layout/NameandTitleOrganizationalChart"/>
    <dgm:cxn modelId="{3994DD9B-5DC1-4290-963A-0735F1D7DC41}" srcId="{8AD07ABB-B988-4C32-8975-7E7DC2C0B878}" destId="{4F42BCA7-1FEE-484E-8B2F-AB93151A5821}" srcOrd="2" destOrd="0" parTransId="{EC671E2B-7E12-4E80-BD3A-39160C30B28B}" sibTransId="{02E14110-598A-42FE-AB74-6BCBF7D85050}"/>
    <dgm:cxn modelId="{151FFB79-F214-4380-996B-3B8906ADA741}" srcId="{8AD07ABB-B988-4C32-8975-7E7DC2C0B878}" destId="{C0DEE45F-EE4C-4BB7-9425-67BA5AF351DD}" srcOrd="1" destOrd="0" parTransId="{308FC694-AFE3-41B5-B45F-379D0CF7E153}" sibTransId="{5AB3BB47-DFB6-44DF-892C-72FC0D127076}"/>
    <dgm:cxn modelId="{0A170E83-69AB-49D0-8F2C-6DAE701C3033}" type="presOf" srcId="{C0DEE45F-EE4C-4BB7-9425-67BA5AF351DD}" destId="{A87CF5F1-8CDB-438D-8609-D31B6FECCF12}" srcOrd="1" destOrd="0" presId="urn:microsoft.com/office/officeart/2008/layout/NameandTitleOrganizationalChart"/>
    <dgm:cxn modelId="{AB705BC3-5D6B-47D3-B4BE-A1E6D5FF2832}" type="presOf" srcId="{8AD07ABB-B988-4C32-8975-7E7DC2C0B878}" destId="{4E26564D-AC69-48DA-99F0-8BDC2BC90AE0}" srcOrd="0" destOrd="0" presId="urn:microsoft.com/office/officeart/2008/layout/NameandTitleOrganizationalChart"/>
    <dgm:cxn modelId="{CC986FDF-B14F-4191-918E-5F945AE37AD5}" srcId="{8AD07ABB-B988-4C32-8975-7E7DC2C0B878}" destId="{4ABDBF6D-D803-43CF-A780-CBBD5EBEF7E9}" srcOrd="0" destOrd="0" parTransId="{C16A552E-843A-430C-9488-9805E0B1BAC3}" sibTransId="{617416E1-78A5-44A3-9FA9-DDEF9A19EEFC}"/>
    <dgm:cxn modelId="{8F0AC183-D9AA-4F80-9DAA-3266D86C1EF4}" type="presParOf" srcId="{4E26564D-AC69-48DA-99F0-8BDC2BC90AE0}" destId="{B34BA418-3126-4D92-B92C-7070C9049233}" srcOrd="0" destOrd="0" presId="urn:microsoft.com/office/officeart/2008/layout/NameandTitleOrganizationalChart"/>
    <dgm:cxn modelId="{CBDFE279-829A-4282-BB28-0038F3024B43}" type="presParOf" srcId="{B34BA418-3126-4D92-B92C-7070C9049233}" destId="{F357DE64-8C1A-4520-A80C-6EE83047037C}" srcOrd="0" destOrd="0" presId="urn:microsoft.com/office/officeart/2008/layout/NameandTitleOrganizationalChart"/>
    <dgm:cxn modelId="{6FB15105-B0FD-426B-848A-994E32B59B10}" type="presParOf" srcId="{F357DE64-8C1A-4520-A80C-6EE83047037C}" destId="{CF7E9646-E70D-47D0-8E3E-BEDE93994F07}" srcOrd="0" destOrd="0" presId="urn:microsoft.com/office/officeart/2008/layout/NameandTitleOrganizationalChart"/>
    <dgm:cxn modelId="{963F9D47-E99C-476D-9D21-7D0B926BFF6A}" type="presParOf" srcId="{F357DE64-8C1A-4520-A80C-6EE83047037C}" destId="{2D4BEB17-C333-48C4-BF87-93CFE496A383}" srcOrd="1" destOrd="0" presId="urn:microsoft.com/office/officeart/2008/layout/NameandTitleOrganizationalChart"/>
    <dgm:cxn modelId="{A270BA03-61AC-4317-880B-64B6F0AD6A54}" type="presParOf" srcId="{F357DE64-8C1A-4520-A80C-6EE83047037C}" destId="{6E7017A8-EEA0-4496-8CD7-2BEDD12132C5}" srcOrd="2" destOrd="0" presId="urn:microsoft.com/office/officeart/2008/layout/NameandTitleOrganizationalChart"/>
    <dgm:cxn modelId="{3A82B943-A327-4E59-8C94-8FE140169FFB}" type="presParOf" srcId="{B34BA418-3126-4D92-B92C-7070C9049233}" destId="{70518A1D-535C-4E04-B4A8-8DD4D8D65F27}" srcOrd="1" destOrd="0" presId="urn:microsoft.com/office/officeart/2008/layout/NameandTitleOrganizationalChart"/>
    <dgm:cxn modelId="{CE3F2FB8-E9B5-4CF6-8338-53EDA2DB4E53}" type="presParOf" srcId="{B34BA418-3126-4D92-B92C-7070C9049233}" destId="{CDB0306A-9DC1-46BC-9C44-8BEF2B274D67}" srcOrd="2" destOrd="0" presId="urn:microsoft.com/office/officeart/2008/layout/NameandTitleOrganizationalChart"/>
    <dgm:cxn modelId="{178FBB8D-2A3D-491F-8BFD-025EBBF52029}" type="presParOf" srcId="{4E26564D-AC69-48DA-99F0-8BDC2BC90AE0}" destId="{312D690D-F71C-41EE-86DE-6E113781F6AB}" srcOrd="1" destOrd="0" presId="urn:microsoft.com/office/officeart/2008/layout/NameandTitleOrganizationalChart"/>
    <dgm:cxn modelId="{1526F59F-2AEE-4334-B663-8FCFEAE41318}" type="presParOf" srcId="{312D690D-F71C-41EE-86DE-6E113781F6AB}" destId="{F78D0860-72A9-4634-97E1-3612EE1451CE}" srcOrd="0" destOrd="0" presId="urn:microsoft.com/office/officeart/2008/layout/NameandTitleOrganizationalChart"/>
    <dgm:cxn modelId="{F7336F41-F141-4C8F-AC9C-0CF0C06F521B}" type="presParOf" srcId="{F78D0860-72A9-4634-97E1-3612EE1451CE}" destId="{21787B4B-6D7B-4B29-A5FA-400D8E0E8EE3}" srcOrd="0" destOrd="0" presId="urn:microsoft.com/office/officeart/2008/layout/NameandTitleOrganizationalChart"/>
    <dgm:cxn modelId="{E6C64A59-85B8-4998-96D8-DCD39A4903D8}" type="presParOf" srcId="{F78D0860-72A9-4634-97E1-3612EE1451CE}" destId="{8F742F8F-4673-4E8B-8F18-883889B77CCD}" srcOrd="1" destOrd="0" presId="urn:microsoft.com/office/officeart/2008/layout/NameandTitleOrganizationalChart"/>
    <dgm:cxn modelId="{FC26E3B8-B7C5-4A0D-A78E-75BC33AEA12A}" type="presParOf" srcId="{F78D0860-72A9-4634-97E1-3612EE1451CE}" destId="{A87CF5F1-8CDB-438D-8609-D31B6FECCF12}" srcOrd="2" destOrd="0" presId="urn:microsoft.com/office/officeart/2008/layout/NameandTitleOrganizationalChart"/>
    <dgm:cxn modelId="{038CB68A-AD5E-46C5-9EE0-8AB8A98E9FB0}" type="presParOf" srcId="{312D690D-F71C-41EE-86DE-6E113781F6AB}" destId="{7A141BCD-552A-4656-83B8-123F2204705D}" srcOrd="1" destOrd="0" presId="urn:microsoft.com/office/officeart/2008/layout/NameandTitleOrganizationalChart"/>
    <dgm:cxn modelId="{63EE47B1-29F0-44BF-8CCF-FAB9BCBD7017}" type="presParOf" srcId="{312D690D-F71C-41EE-86DE-6E113781F6AB}" destId="{AC879A50-7EB5-4B66-81A7-A9A442619FBE}" srcOrd="2" destOrd="0" presId="urn:microsoft.com/office/officeart/2008/layout/NameandTitleOrganizationalChart"/>
    <dgm:cxn modelId="{B2DB3938-329B-45A9-B69D-73BB11B38173}" type="presParOf" srcId="{4E26564D-AC69-48DA-99F0-8BDC2BC90AE0}" destId="{152C2C16-2A6D-4A50-B385-06CEDECED146}" srcOrd="2" destOrd="0" presId="urn:microsoft.com/office/officeart/2008/layout/NameandTitleOrganizationalChart"/>
    <dgm:cxn modelId="{F339C1C1-AE58-477E-A1BA-DB6271AA8E95}" type="presParOf" srcId="{152C2C16-2A6D-4A50-B385-06CEDECED146}" destId="{B6FB5DF3-2AD6-4142-8FE4-33084BF46BE4}" srcOrd="0" destOrd="0" presId="urn:microsoft.com/office/officeart/2008/layout/NameandTitleOrganizationalChart"/>
    <dgm:cxn modelId="{E93A0816-B7C0-407A-B427-15B4AA23E68A}" type="presParOf" srcId="{B6FB5DF3-2AD6-4142-8FE4-33084BF46BE4}" destId="{44675A68-F967-45F5-9199-28231CE92060}" srcOrd="0" destOrd="0" presId="urn:microsoft.com/office/officeart/2008/layout/NameandTitleOrganizationalChart"/>
    <dgm:cxn modelId="{B651DBC3-D499-4E25-B653-88885EE8236F}" type="presParOf" srcId="{B6FB5DF3-2AD6-4142-8FE4-33084BF46BE4}" destId="{D9D202BF-320A-45FA-980B-B04CE5EDB9A4}" srcOrd="1" destOrd="0" presId="urn:microsoft.com/office/officeart/2008/layout/NameandTitleOrganizationalChart"/>
    <dgm:cxn modelId="{A529FFAA-ABA1-4100-BCC1-434C7780FE49}" type="presParOf" srcId="{B6FB5DF3-2AD6-4142-8FE4-33084BF46BE4}" destId="{AEC5A246-E2D9-4678-A59C-AD30C0393326}" srcOrd="2" destOrd="0" presId="urn:microsoft.com/office/officeart/2008/layout/NameandTitleOrganizationalChart"/>
    <dgm:cxn modelId="{7EFC8A1E-5AB1-47F0-BC50-4648B329D5C3}" type="presParOf" srcId="{152C2C16-2A6D-4A50-B385-06CEDECED146}" destId="{CFB4DF11-C8E3-4BF3-BCAA-54DAEBDC835B}" srcOrd="1" destOrd="0" presId="urn:microsoft.com/office/officeart/2008/layout/NameandTitleOrganizationalChart"/>
    <dgm:cxn modelId="{02548A2D-7619-425B-9523-14CDA7EEFF5C}" type="presParOf" srcId="{152C2C16-2A6D-4A50-B385-06CEDECED146}" destId="{C5DB4CEA-96BC-4673-8839-1287065A1DCE}" srcOrd="2" destOrd="0" presId="urn:microsoft.com/office/officeart/2008/layout/NameandTitleOrganizationalChart"/>
    <dgm:cxn modelId="{F787FC6C-3E54-476C-8972-D342E09A8AE8}" type="presParOf" srcId="{4E26564D-AC69-48DA-99F0-8BDC2BC90AE0}" destId="{AEAF9D4D-3973-4FF2-A176-472C527935AA}" srcOrd="3" destOrd="0" presId="urn:microsoft.com/office/officeart/2008/layout/NameandTitleOrganizationalChart"/>
    <dgm:cxn modelId="{40A6BD8C-4B9F-4231-B4C1-761D9821A533}" type="presParOf" srcId="{AEAF9D4D-3973-4FF2-A176-472C527935AA}" destId="{743A3C5A-1479-4C12-BD4C-178808C1DA32}" srcOrd="0" destOrd="0" presId="urn:microsoft.com/office/officeart/2008/layout/NameandTitleOrganizationalChart"/>
    <dgm:cxn modelId="{202CA68E-06D6-44E3-8749-1BE60A5A0288}" type="presParOf" srcId="{743A3C5A-1479-4C12-BD4C-178808C1DA32}" destId="{2D9C9DFE-D494-4FB1-BD56-9856F1C265AE}" srcOrd="0" destOrd="0" presId="urn:microsoft.com/office/officeart/2008/layout/NameandTitleOrganizationalChart"/>
    <dgm:cxn modelId="{05DBDBA2-DB1C-4D31-B3C2-41AE586325E0}" type="presParOf" srcId="{743A3C5A-1479-4C12-BD4C-178808C1DA32}" destId="{39E76647-C01F-4184-9022-51F8DC48D577}" srcOrd="1" destOrd="0" presId="urn:microsoft.com/office/officeart/2008/layout/NameandTitleOrganizationalChart"/>
    <dgm:cxn modelId="{23F6B3A8-EF8A-4904-B8AC-2C2AA4188641}" type="presParOf" srcId="{743A3C5A-1479-4C12-BD4C-178808C1DA32}" destId="{684B4277-BBCA-4E0E-A0C5-91502A9B721B}" srcOrd="2" destOrd="0" presId="urn:microsoft.com/office/officeart/2008/layout/NameandTitleOrganizationalChart"/>
    <dgm:cxn modelId="{9C95E4B4-FFB2-4E20-AA34-824895ABBC21}" type="presParOf" srcId="{AEAF9D4D-3973-4FF2-A176-472C527935AA}" destId="{63215F3E-B161-444E-91DF-7D600CCADB76}" srcOrd="1" destOrd="0" presId="urn:microsoft.com/office/officeart/2008/layout/NameandTitleOrganizationalChart"/>
    <dgm:cxn modelId="{E8DD8F5C-3A8F-4D82-97F7-F2A47028C6B7}" type="presParOf" srcId="{AEAF9D4D-3973-4FF2-A176-472C527935AA}" destId="{EA2ED443-9276-4CA0-B68A-19F2C200BCEF}" srcOrd="2" destOrd="0" presId="urn:microsoft.com/office/officeart/2008/layout/NameandTitleOrganizationalChart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55493F-2FA9-42B3-9112-591001646776}" type="doc">
      <dgm:prSet loTypeId="urn:microsoft.com/office/officeart/2005/8/layout/hProcess9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1A0061A0-2F92-4A32-ADBF-52DEF75AEE85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Wybierzcie pojęcia do quizletu i dokładnie sprawdźcie ich znaczenie</a:t>
          </a:r>
        </a:p>
      </dgm:t>
    </dgm:pt>
    <dgm:pt modelId="{9B6A114E-BA22-4F83-ABD2-93464E85AD37}" type="parTrans" cxnId="{80320480-AE0F-4E15-A08E-5A461B8FBFC5}">
      <dgm:prSet/>
      <dgm:spPr/>
      <dgm:t>
        <a:bodyPr/>
        <a:lstStyle/>
        <a:p>
          <a:endParaRPr lang="pl-PL"/>
        </a:p>
      </dgm:t>
    </dgm:pt>
    <dgm:pt modelId="{2FDED05B-A33B-4466-BD02-25F910C472A7}" type="sibTrans" cxnId="{80320480-AE0F-4E15-A08E-5A461B8FBFC5}">
      <dgm:prSet/>
      <dgm:spPr/>
      <dgm:t>
        <a:bodyPr/>
        <a:lstStyle/>
        <a:p>
          <a:endParaRPr lang="pl-PL"/>
        </a:p>
      </dgm:t>
    </dgm:pt>
    <dgm:pt modelId="{4916F334-6A7D-4032-A34E-D83DD6501C1E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Zapoznajcie się z zasadami tworzenia quizletu</a:t>
          </a:r>
        </a:p>
      </dgm:t>
    </dgm:pt>
    <dgm:pt modelId="{89B336FD-F257-406D-BEC3-2CFD38A63DB9}" type="parTrans" cxnId="{DA836028-8830-4021-BC86-B143C722D16F}">
      <dgm:prSet/>
      <dgm:spPr/>
      <dgm:t>
        <a:bodyPr/>
        <a:lstStyle/>
        <a:p>
          <a:endParaRPr lang="pl-PL"/>
        </a:p>
      </dgm:t>
    </dgm:pt>
    <dgm:pt modelId="{949B8D4D-9FC4-4830-913C-06988BC039C1}" type="sibTrans" cxnId="{DA836028-8830-4021-BC86-B143C722D16F}">
      <dgm:prSet/>
      <dgm:spPr/>
      <dgm:t>
        <a:bodyPr/>
        <a:lstStyle/>
        <a:p>
          <a:endParaRPr lang="pl-PL"/>
        </a:p>
      </dgm:t>
    </dgm:pt>
    <dgm:pt modelId="{9E1A4CA1-638C-435A-93A3-FD9DB776E08D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Stwórzcie quizlet, wprowadźcie do niego pojęcia z przydzielonych dokumentów (ilość pojęć min.15)</a:t>
          </a:r>
        </a:p>
      </dgm:t>
    </dgm:pt>
    <dgm:pt modelId="{A92A028E-D093-4477-B0D6-DD07A5E926DE}" type="parTrans" cxnId="{C8DA53A0-D221-482E-861C-16DCDD56743E}">
      <dgm:prSet/>
      <dgm:spPr/>
      <dgm:t>
        <a:bodyPr/>
        <a:lstStyle/>
        <a:p>
          <a:endParaRPr lang="pl-PL"/>
        </a:p>
      </dgm:t>
    </dgm:pt>
    <dgm:pt modelId="{E3E98315-3D68-4C40-8E52-7BA8D6D903C6}" type="sibTrans" cxnId="{C8DA53A0-D221-482E-861C-16DCDD56743E}">
      <dgm:prSet/>
      <dgm:spPr/>
      <dgm:t>
        <a:bodyPr/>
        <a:lstStyle/>
        <a:p>
          <a:endParaRPr lang="pl-PL"/>
        </a:p>
      </dgm:t>
    </dgm:pt>
    <dgm:pt modelId="{AA0944F2-568B-47C7-BD96-978095A42CB6}">
      <dgm:prSet/>
      <dgm:spPr>
        <a:ln w="57150">
          <a:solidFill>
            <a:schemeClr val="tx1"/>
          </a:solidFill>
        </a:ln>
      </dgm:spPr>
      <dgm:t>
        <a:bodyPr/>
        <a:lstStyle/>
        <a:p>
          <a:r>
            <a:rPr lang="pl-PL"/>
            <a:t>Liderzy zaprezentują quizlet i przetestują kolegów z pozostałych grup ze znajomości zawartego w nim słownictwa</a:t>
          </a:r>
        </a:p>
      </dgm:t>
    </dgm:pt>
    <dgm:pt modelId="{ED4EAA05-AA05-4510-82B5-FC47505C8D96}" type="parTrans" cxnId="{7F52B115-57F4-4FE2-BA77-0BAAE2CBEA56}">
      <dgm:prSet/>
      <dgm:spPr/>
      <dgm:t>
        <a:bodyPr/>
        <a:lstStyle/>
        <a:p>
          <a:endParaRPr lang="pl-PL"/>
        </a:p>
      </dgm:t>
    </dgm:pt>
    <dgm:pt modelId="{514BB674-CEEB-49F1-A8DE-07D0D62F627E}" type="sibTrans" cxnId="{7F52B115-57F4-4FE2-BA77-0BAAE2CBEA56}">
      <dgm:prSet/>
      <dgm:spPr/>
      <dgm:t>
        <a:bodyPr/>
        <a:lstStyle/>
        <a:p>
          <a:endParaRPr lang="pl-PL"/>
        </a:p>
      </dgm:t>
    </dgm:pt>
    <dgm:pt modelId="{85FB5464-AD43-498B-AEFB-D2F99EE8FAA5}" type="pres">
      <dgm:prSet presAssocID="{6A55493F-2FA9-42B3-9112-59100164677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F3B33C0-6F8D-4342-8CA5-43A8C60D7DE2}" type="pres">
      <dgm:prSet presAssocID="{6A55493F-2FA9-42B3-9112-591001646776}" presName="arrow" presStyleLbl="bgShp" presStyleIdx="0" presStyleCnt="1"/>
      <dgm:spPr>
        <a:ln w="57150">
          <a:solidFill>
            <a:schemeClr val="tx1"/>
          </a:solidFill>
        </a:ln>
      </dgm:spPr>
    </dgm:pt>
    <dgm:pt modelId="{845DE6CE-BAA9-4FAF-B8B5-5E8C247EB671}" type="pres">
      <dgm:prSet presAssocID="{6A55493F-2FA9-42B3-9112-591001646776}" presName="linearProcess" presStyleCnt="0"/>
      <dgm:spPr/>
    </dgm:pt>
    <dgm:pt modelId="{0939B17B-7497-4606-A4E6-D1DB3173B2E5}" type="pres">
      <dgm:prSet presAssocID="{1A0061A0-2F92-4A32-ADBF-52DEF75AEE85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CD3FE15-01B4-4F6F-8CB8-3C0472C9E220}" type="pres">
      <dgm:prSet presAssocID="{2FDED05B-A33B-4466-BD02-25F910C472A7}" presName="sibTrans" presStyleCnt="0"/>
      <dgm:spPr/>
    </dgm:pt>
    <dgm:pt modelId="{C71BB5FF-FD37-4F43-983E-65A415F6731F}" type="pres">
      <dgm:prSet presAssocID="{4916F334-6A7D-4032-A34E-D83DD6501C1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194167-7C3D-4C17-BA72-B952278840C8}" type="pres">
      <dgm:prSet presAssocID="{949B8D4D-9FC4-4830-913C-06988BC039C1}" presName="sibTrans" presStyleCnt="0"/>
      <dgm:spPr/>
    </dgm:pt>
    <dgm:pt modelId="{A5CADF39-4B25-4F59-9F28-47492A8B5164}" type="pres">
      <dgm:prSet presAssocID="{9E1A4CA1-638C-435A-93A3-FD9DB776E08D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C6CA18-D30E-49A3-B1CA-1A0E749CB5AA}" type="pres">
      <dgm:prSet presAssocID="{E3E98315-3D68-4C40-8E52-7BA8D6D903C6}" presName="sibTrans" presStyleCnt="0"/>
      <dgm:spPr/>
    </dgm:pt>
    <dgm:pt modelId="{30AE77D5-B3A5-479A-BC7F-D2C6B8EB39EF}" type="pres">
      <dgm:prSet presAssocID="{AA0944F2-568B-47C7-BD96-978095A42CB6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F52B115-57F4-4FE2-BA77-0BAAE2CBEA56}" srcId="{6A55493F-2FA9-42B3-9112-591001646776}" destId="{AA0944F2-568B-47C7-BD96-978095A42CB6}" srcOrd="3" destOrd="0" parTransId="{ED4EAA05-AA05-4510-82B5-FC47505C8D96}" sibTransId="{514BB674-CEEB-49F1-A8DE-07D0D62F627E}"/>
    <dgm:cxn modelId="{75D485AF-BCD2-48B0-8E14-8E9D5F0F3318}" type="presOf" srcId="{6A55493F-2FA9-42B3-9112-591001646776}" destId="{85FB5464-AD43-498B-AEFB-D2F99EE8FAA5}" srcOrd="0" destOrd="0" presId="urn:microsoft.com/office/officeart/2005/8/layout/hProcess9"/>
    <dgm:cxn modelId="{662E3AA1-9919-483A-AE88-D999F5AEE17B}" type="presOf" srcId="{9E1A4CA1-638C-435A-93A3-FD9DB776E08D}" destId="{A5CADF39-4B25-4F59-9F28-47492A8B5164}" srcOrd="0" destOrd="0" presId="urn:microsoft.com/office/officeart/2005/8/layout/hProcess9"/>
    <dgm:cxn modelId="{978CFCDA-A587-4F5B-A3C2-F412C58EBACE}" type="presOf" srcId="{4916F334-6A7D-4032-A34E-D83DD6501C1E}" destId="{C71BB5FF-FD37-4F43-983E-65A415F6731F}" srcOrd="0" destOrd="0" presId="urn:microsoft.com/office/officeart/2005/8/layout/hProcess9"/>
    <dgm:cxn modelId="{DA836028-8830-4021-BC86-B143C722D16F}" srcId="{6A55493F-2FA9-42B3-9112-591001646776}" destId="{4916F334-6A7D-4032-A34E-D83DD6501C1E}" srcOrd="1" destOrd="0" parTransId="{89B336FD-F257-406D-BEC3-2CFD38A63DB9}" sibTransId="{949B8D4D-9FC4-4830-913C-06988BC039C1}"/>
    <dgm:cxn modelId="{CD927679-0AC3-4464-9E89-32F29E94854D}" type="presOf" srcId="{AA0944F2-568B-47C7-BD96-978095A42CB6}" destId="{30AE77D5-B3A5-479A-BC7F-D2C6B8EB39EF}" srcOrd="0" destOrd="0" presId="urn:microsoft.com/office/officeart/2005/8/layout/hProcess9"/>
    <dgm:cxn modelId="{6A74CB60-EDEC-49DF-B69B-88765E69C66C}" type="presOf" srcId="{1A0061A0-2F92-4A32-ADBF-52DEF75AEE85}" destId="{0939B17B-7497-4606-A4E6-D1DB3173B2E5}" srcOrd="0" destOrd="0" presId="urn:microsoft.com/office/officeart/2005/8/layout/hProcess9"/>
    <dgm:cxn modelId="{C8DA53A0-D221-482E-861C-16DCDD56743E}" srcId="{6A55493F-2FA9-42B3-9112-591001646776}" destId="{9E1A4CA1-638C-435A-93A3-FD9DB776E08D}" srcOrd="2" destOrd="0" parTransId="{A92A028E-D093-4477-B0D6-DD07A5E926DE}" sibTransId="{E3E98315-3D68-4C40-8E52-7BA8D6D903C6}"/>
    <dgm:cxn modelId="{80320480-AE0F-4E15-A08E-5A461B8FBFC5}" srcId="{6A55493F-2FA9-42B3-9112-591001646776}" destId="{1A0061A0-2F92-4A32-ADBF-52DEF75AEE85}" srcOrd="0" destOrd="0" parTransId="{9B6A114E-BA22-4F83-ABD2-93464E85AD37}" sibTransId="{2FDED05B-A33B-4466-BD02-25F910C472A7}"/>
    <dgm:cxn modelId="{DC80AFAC-616A-4BA3-9C68-5F1B8657A5DC}" type="presParOf" srcId="{85FB5464-AD43-498B-AEFB-D2F99EE8FAA5}" destId="{6F3B33C0-6F8D-4342-8CA5-43A8C60D7DE2}" srcOrd="0" destOrd="0" presId="urn:microsoft.com/office/officeart/2005/8/layout/hProcess9"/>
    <dgm:cxn modelId="{AD05C1EE-CE7C-4CB5-8A3A-0E23C1E8D259}" type="presParOf" srcId="{85FB5464-AD43-498B-AEFB-D2F99EE8FAA5}" destId="{845DE6CE-BAA9-4FAF-B8B5-5E8C247EB671}" srcOrd="1" destOrd="0" presId="urn:microsoft.com/office/officeart/2005/8/layout/hProcess9"/>
    <dgm:cxn modelId="{EBE3CB3C-91C9-4357-8868-B27EE6278330}" type="presParOf" srcId="{845DE6CE-BAA9-4FAF-B8B5-5E8C247EB671}" destId="{0939B17B-7497-4606-A4E6-D1DB3173B2E5}" srcOrd="0" destOrd="0" presId="urn:microsoft.com/office/officeart/2005/8/layout/hProcess9"/>
    <dgm:cxn modelId="{1A9A53D9-04F6-41BE-887B-2070C4E5BDAB}" type="presParOf" srcId="{845DE6CE-BAA9-4FAF-B8B5-5E8C247EB671}" destId="{2CD3FE15-01B4-4F6F-8CB8-3C0472C9E220}" srcOrd="1" destOrd="0" presId="urn:microsoft.com/office/officeart/2005/8/layout/hProcess9"/>
    <dgm:cxn modelId="{7E024F19-DB56-4E1F-97E8-534BD889B7EF}" type="presParOf" srcId="{845DE6CE-BAA9-4FAF-B8B5-5E8C247EB671}" destId="{C71BB5FF-FD37-4F43-983E-65A415F6731F}" srcOrd="2" destOrd="0" presId="urn:microsoft.com/office/officeart/2005/8/layout/hProcess9"/>
    <dgm:cxn modelId="{DEE446AD-12AB-4FE1-9AFC-E6FA8C83E69D}" type="presParOf" srcId="{845DE6CE-BAA9-4FAF-B8B5-5E8C247EB671}" destId="{12194167-7C3D-4C17-BA72-B952278840C8}" srcOrd="3" destOrd="0" presId="urn:microsoft.com/office/officeart/2005/8/layout/hProcess9"/>
    <dgm:cxn modelId="{8CF044B5-88D3-4732-9C93-358F46FFDF0E}" type="presParOf" srcId="{845DE6CE-BAA9-4FAF-B8B5-5E8C247EB671}" destId="{A5CADF39-4B25-4F59-9F28-47492A8B5164}" srcOrd="4" destOrd="0" presId="urn:microsoft.com/office/officeart/2005/8/layout/hProcess9"/>
    <dgm:cxn modelId="{C315AEF1-951A-4695-B667-C64FEC225BC5}" type="presParOf" srcId="{845DE6CE-BAA9-4FAF-B8B5-5E8C247EB671}" destId="{95C6CA18-D30E-49A3-B1CA-1A0E749CB5AA}" srcOrd="5" destOrd="0" presId="urn:microsoft.com/office/officeart/2005/8/layout/hProcess9"/>
    <dgm:cxn modelId="{E914FEC4-297F-4E8D-A0C8-F1537DB14D7F}" type="presParOf" srcId="{845DE6CE-BAA9-4FAF-B8B5-5E8C247EB671}" destId="{30AE77D5-B3A5-479A-BC7F-D2C6B8EB39E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EF95BE-6711-467B-B7AD-1D57B5D5115D}">
      <dsp:nvSpPr>
        <dsp:cNvPr id="0" name=""/>
        <dsp:cNvSpPr/>
      </dsp:nvSpPr>
      <dsp:spPr>
        <a:xfrm>
          <a:off x="2240770" y="259962"/>
          <a:ext cx="3505114" cy="3505114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poste restante</a:t>
          </a:r>
        </a:p>
      </dsp:txBody>
      <dsp:txXfrm>
        <a:off x="4033386" y="908408"/>
        <a:ext cx="1293554" cy="1043188"/>
      </dsp:txXfrm>
    </dsp:sp>
    <dsp:sp modelId="{59BB3A63-543C-4F63-8C7D-A7AD0F3A3179}">
      <dsp:nvSpPr>
        <dsp:cNvPr id="0" name=""/>
        <dsp:cNvSpPr/>
      </dsp:nvSpPr>
      <dsp:spPr>
        <a:xfrm>
          <a:off x="2093055" y="407678"/>
          <a:ext cx="3505114" cy="3505114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skrzynka oddawcza</a:t>
          </a:r>
        </a:p>
      </dsp:txBody>
      <dsp:txXfrm>
        <a:off x="3908203" y="2222826"/>
        <a:ext cx="1293554" cy="1043188"/>
      </dsp:txXfrm>
    </dsp:sp>
    <dsp:sp modelId="{7572B88D-1EA5-4BE8-980C-59823839F856}">
      <dsp:nvSpPr>
        <dsp:cNvPr id="0" name=""/>
        <dsp:cNvSpPr/>
      </dsp:nvSpPr>
      <dsp:spPr>
        <a:xfrm>
          <a:off x="2093055" y="407678"/>
          <a:ext cx="3505114" cy="3505114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przesyłka rejestrowana </a:t>
          </a:r>
        </a:p>
      </dsp:txBody>
      <dsp:txXfrm>
        <a:off x="2489466" y="2222826"/>
        <a:ext cx="1293554" cy="1043188"/>
      </dsp:txXfrm>
    </dsp:sp>
    <dsp:sp modelId="{F40FA8AF-6370-4836-AF4B-476589DB8C72}">
      <dsp:nvSpPr>
        <dsp:cNvPr id="0" name=""/>
        <dsp:cNvSpPr/>
      </dsp:nvSpPr>
      <dsp:spPr>
        <a:xfrm>
          <a:off x="2093055" y="407678"/>
          <a:ext cx="3505114" cy="3505114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worek M</a:t>
          </a:r>
        </a:p>
      </dsp:txBody>
      <dsp:txXfrm>
        <a:off x="2489466" y="1054455"/>
        <a:ext cx="1293554" cy="10431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7E9646-E70D-47D0-8E3E-BEDE93994F07}">
      <dsp:nvSpPr>
        <dsp:cNvPr id="0" name=""/>
        <dsp:cNvSpPr/>
      </dsp:nvSpPr>
      <dsp:spPr>
        <a:xfrm>
          <a:off x="107538" y="893513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Ustawy Prawo Pocztowe</a:t>
          </a:r>
        </a:p>
      </dsp:txBody>
      <dsp:txXfrm>
        <a:off x="107538" y="893513"/>
        <a:ext cx="2092919" cy="2302642"/>
      </dsp:txXfrm>
    </dsp:sp>
    <dsp:sp modelId="{2D4BEB17-C333-48C4-BF87-93CFE496A383}">
      <dsp:nvSpPr>
        <dsp:cNvPr id="0" name=""/>
        <dsp:cNvSpPr/>
      </dsp:nvSpPr>
      <dsp:spPr>
        <a:xfrm>
          <a:off x="462406" y="2848043"/>
          <a:ext cx="1883627" cy="6147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/>
            <a:t>Grupa I</a:t>
          </a:r>
        </a:p>
      </dsp:txBody>
      <dsp:txXfrm>
        <a:off x="462406" y="2848043"/>
        <a:ext cx="1883627" cy="614703"/>
      </dsp:txXfrm>
    </dsp:sp>
    <dsp:sp modelId="{21787B4B-6D7B-4B29-A5FA-400D8E0E8EE3}">
      <dsp:nvSpPr>
        <dsp:cNvPr id="0" name=""/>
        <dsp:cNvSpPr/>
      </dsp:nvSpPr>
      <dsp:spPr>
        <a:xfrm>
          <a:off x="2761617" y="41516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Regulaminu Świadczenia Usług Powszechnych</a:t>
          </a:r>
        </a:p>
      </dsp:txBody>
      <dsp:txXfrm>
        <a:off x="2761617" y="41516"/>
        <a:ext cx="2092919" cy="2302642"/>
      </dsp:txXfrm>
    </dsp:sp>
    <dsp:sp modelId="{8F742F8F-4673-4E8B-8F18-883889B77CCD}">
      <dsp:nvSpPr>
        <dsp:cNvPr id="0" name=""/>
        <dsp:cNvSpPr/>
      </dsp:nvSpPr>
      <dsp:spPr>
        <a:xfrm>
          <a:off x="3166607" y="2038740"/>
          <a:ext cx="1883627" cy="608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</a:t>
          </a:r>
          <a:endParaRPr lang="pl-PL" sz="2800" kern="1200" dirty="0">
            <a:latin typeface="Arial Nova Cond"/>
            <a:ea typeface="+mn-ea"/>
            <a:cs typeface="+mn-cs"/>
          </a:endParaRPr>
        </a:p>
      </dsp:txBody>
      <dsp:txXfrm>
        <a:off x="3166607" y="2038740"/>
        <a:ext cx="1883627" cy="608838"/>
      </dsp:txXfrm>
    </dsp:sp>
    <dsp:sp modelId="{44675A68-F967-45F5-9199-28231CE92060}">
      <dsp:nvSpPr>
        <dsp:cNvPr id="0" name=""/>
        <dsp:cNvSpPr/>
      </dsp:nvSpPr>
      <dsp:spPr>
        <a:xfrm>
          <a:off x="5390640" y="893513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Vademecum Usług Powszechnych </a:t>
          </a:r>
        </a:p>
      </dsp:txBody>
      <dsp:txXfrm>
        <a:off x="5390640" y="893513"/>
        <a:ext cx="2092919" cy="2302642"/>
      </dsp:txXfrm>
    </dsp:sp>
    <dsp:sp modelId="{D9D202BF-320A-45FA-980B-B04CE5EDB9A4}">
      <dsp:nvSpPr>
        <dsp:cNvPr id="0" name=""/>
        <dsp:cNvSpPr/>
      </dsp:nvSpPr>
      <dsp:spPr>
        <a:xfrm>
          <a:off x="5758043" y="2861796"/>
          <a:ext cx="1883627" cy="57511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>
              <a:latin typeface="Arial Nova Cond"/>
              <a:ea typeface="+mn-ea"/>
              <a:cs typeface="+mn-cs"/>
            </a:rPr>
            <a:t>Grupa III</a:t>
          </a:r>
          <a:endParaRPr lang="pl-PL" sz="2800" kern="1200" dirty="0">
            <a:latin typeface="Arial Nova Cond"/>
            <a:ea typeface="+mn-ea"/>
            <a:cs typeface="+mn-cs"/>
          </a:endParaRPr>
        </a:p>
      </dsp:txBody>
      <dsp:txXfrm>
        <a:off x="5758043" y="2861796"/>
        <a:ext cx="1883627" cy="575111"/>
      </dsp:txXfrm>
    </dsp:sp>
    <dsp:sp modelId="{2D9C9DFE-D494-4FB1-BD56-9856F1C265AE}">
      <dsp:nvSpPr>
        <dsp:cNvPr id="0" name=""/>
        <dsp:cNvSpPr/>
      </dsp:nvSpPr>
      <dsp:spPr>
        <a:xfrm>
          <a:off x="8032191" y="47217"/>
          <a:ext cx="2092919" cy="2302642"/>
        </a:xfrm>
        <a:prstGeom prst="rect">
          <a:avLst/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1876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/>
            <a:t>opracuje </a:t>
          </a:r>
          <a:r>
            <a:rPr lang="pl-PL" sz="2000" kern="1200" dirty="0" err="1"/>
            <a:t>quizlet</a:t>
          </a:r>
          <a:r>
            <a:rPr lang="pl-PL" sz="2000" kern="1200" dirty="0"/>
            <a:t> ze słownictwem z Podręcznika rozdziału, ekspediowania i przewozu przesyłek II.P.8</a:t>
          </a:r>
        </a:p>
      </dsp:txBody>
      <dsp:txXfrm>
        <a:off x="8032191" y="47217"/>
        <a:ext cx="2092919" cy="2302642"/>
      </dsp:txXfrm>
    </dsp:sp>
    <dsp:sp modelId="{39E76647-C01F-4184-9022-51F8DC48D577}">
      <dsp:nvSpPr>
        <dsp:cNvPr id="0" name=""/>
        <dsp:cNvSpPr/>
      </dsp:nvSpPr>
      <dsp:spPr>
        <a:xfrm>
          <a:off x="8387073" y="2097522"/>
          <a:ext cx="1883627" cy="5500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>
              <a:latin typeface="Arial Nova Cond"/>
              <a:ea typeface="+mn-ea"/>
              <a:cs typeface="+mn-cs"/>
            </a:rPr>
            <a:t>Grupa IV</a:t>
          </a:r>
          <a:endParaRPr lang="pl-PL" sz="2000" kern="1200" dirty="0"/>
        </a:p>
      </dsp:txBody>
      <dsp:txXfrm>
        <a:off x="8387073" y="2097522"/>
        <a:ext cx="1883627" cy="55005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3B33C0-6F8D-4342-8CA5-43A8C60D7DE2}">
      <dsp:nvSpPr>
        <dsp:cNvPr id="0" name=""/>
        <dsp:cNvSpPr/>
      </dsp:nvSpPr>
      <dsp:spPr>
        <a:xfrm>
          <a:off x="763878" y="0"/>
          <a:ext cx="8657285" cy="4576293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5715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9B17B-7497-4606-A4E6-D1DB3173B2E5}">
      <dsp:nvSpPr>
        <dsp:cNvPr id="0" name=""/>
        <dsp:cNvSpPr/>
      </dsp:nvSpPr>
      <dsp:spPr>
        <a:xfrm>
          <a:off x="5097" y="1372887"/>
          <a:ext cx="2451770" cy="183051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Wybierzcie pojęcia do quizletu i dokładnie sprawdźcie ich znaczenie</a:t>
          </a:r>
        </a:p>
      </dsp:txBody>
      <dsp:txXfrm>
        <a:off x="5097" y="1372887"/>
        <a:ext cx="2451770" cy="1830517"/>
      </dsp:txXfrm>
    </dsp:sp>
    <dsp:sp modelId="{C71BB5FF-FD37-4F43-983E-65A415F6731F}">
      <dsp:nvSpPr>
        <dsp:cNvPr id="0" name=""/>
        <dsp:cNvSpPr/>
      </dsp:nvSpPr>
      <dsp:spPr>
        <a:xfrm>
          <a:off x="2579456" y="1372887"/>
          <a:ext cx="2451770" cy="183051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Zapoznajcie się z zasadami tworzenia quizletu</a:t>
          </a:r>
        </a:p>
      </dsp:txBody>
      <dsp:txXfrm>
        <a:off x="2579456" y="1372887"/>
        <a:ext cx="2451770" cy="1830517"/>
      </dsp:txXfrm>
    </dsp:sp>
    <dsp:sp modelId="{A5CADF39-4B25-4F59-9F28-47492A8B5164}">
      <dsp:nvSpPr>
        <dsp:cNvPr id="0" name=""/>
        <dsp:cNvSpPr/>
      </dsp:nvSpPr>
      <dsp:spPr>
        <a:xfrm>
          <a:off x="5153815" y="1372887"/>
          <a:ext cx="2451770" cy="183051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Stwórzcie quizlet, wprowadźcie do niego pojęcia z przydzielonych dokumentów (ilość pojęć min.15)</a:t>
          </a:r>
        </a:p>
      </dsp:txBody>
      <dsp:txXfrm>
        <a:off x="5153815" y="1372887"/>
        <a:ext cx="2451770" cy="1830517"/>
      </dsp:txXfrm>
    </dsp:sp>
    <dsp:sp modelId="{30AE77D5-B3A5-479A-BC7F-D2C6B8EB39EF}">
      <dsp:nvSpPr>
        <dsp:cNvPr id="0" name=""/>
        <dsp:cNvSpPr/>
      </dsp:nvSpPr>
      <dsp:spPr>
        <a:xfrm>
          <a:off x="7728174" y="1372887"/>
          <a:ext cx="2451770" cy="183051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/>
            <a:t>Liderzy zaprezentują quizlet i przetestują kolegów z pozostałych grup ze znajomości zawartego w nim słownictwa</a:t>
          </a:r>
        </a:p>
      </dsp:txBody>
      <dsp:txXfrm>
        <a:off x="7728174" y="1372887"/>
        <a:ext cx="2451770" cy="183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F3969FA-5404-4E71-BE0E-A2642733B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C02E84D-AC40-4B0D-AD40-E3B1E5F7A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6927E11-ECE6-4ACB-92DC-7C155EE6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BF34876-9FA9-41E6-A4F4-75A53525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97C51BD-CE84-4BD9-8278-AB07ECDE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919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BDFB204-58FB-495A-8465-DD97A3828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BE71069A-1DFD-4B49-A9FA-4F949284D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D149F62-B88A-405D-A712-A5410CC7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4DACA1EB-C61B-4E70-B0F6-AE9E3E2C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031C6FC9-08CF-4410-9FBA-B9D3BAF04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98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6F85212A-BEE7-45FF-9628-4396D201D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447239F-95D7-41C8-AB7E-A27B5511C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3D2A6B5-7C66-4C53-B7BC-A9885BF1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4AACD69-0187-4832-ACA0-1818C125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EA10942-303B-4461-9736-A057FC590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704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8795ADB-9058-48E7-800A-DB29C674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16C9B2D-1F7C-4B4A-9F41-0C7906B3F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0886549-4C62-4240-B4C8-016EA5971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5E88AD00-A986-42E3-9A22-A37338C0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019C5C5-7A0B-4ED4-A34E-CE64CD166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957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98ECF74-C373-4F2E-9D30-00589AF02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0427F3F-5100-45A0-BD18-47807F56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31EB547-A736-4ABC-A842-851E455E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099A641-60E0-4462-8CB7-585844CA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532E3CA-973F-49FD-A105-65BDB964C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6056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79200A-3FEB-4023-AA68-DC728102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7745F83-CAE5-4CFA-89AA-257409E8B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060A490-1ACA-427C-AF25-12C49D413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CEA5ABF-0C63-4FF7-98F9-19B011DF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8A54214-942C-4947-9511-73CC3065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380CFF2D-B91C-48F7-BAD6-A8B49F98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622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CCC82FE-FC43-477D-9A40-D90A54DA6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04BACDF-035C-4D8B-A052-35815C3CC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F522876-154E-4509-BE84-7CA645C0C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96236FC2-803D-49E3-973D-550444E4A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CAD41462-499C-44D1-A969-97A0A03E8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79A064D1-E8CF-4848-AF0F-54C9E98A8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25C5B8D3-C87A-4A03-A7B1-9077CFFD6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A78DBD33-EF28-47C4-8A10-18B4E4D7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181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3A22C9-AAC5-4A5B-B7B5-5D74D43CC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0CFF73BC-4D0C-4777-876B-3C8F130E4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E7AB96FB-E288-49D3-8583-01ACCCB1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C21D16D4-B613-4669-88CA-1FCF2591F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13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03CECE98-4F29-4340-8816-99A41844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B814DEA-B123-4F6A-9230-E76D0205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CD2E253F-D4F7-44EB-8097-1B2355A5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547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7ECE10-1556-456C-A301-9D5D38DF2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FD952C5-1577-4BB0-A12C-604136347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D053DE10-57B9-4BC4-911F-0D4C875C7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A22C5458-206A-4313-B7C8-B364D1F2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5C0AE22-77DA-477A-A674-86448AC48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40B60BA9-81AC-46CF-92D4-71E8CE00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4939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C443642-71B5-4BAA-9381-22DE644A4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6BC7DD3B-6E89-4C13-B7B3-0AAD85315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C13992D-846D-44F3-B6B8-3378C34FE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A1B46C2C-4121-433D-A5E9-B8D40BE71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195680D-25DC-45E4-9167-B542DFE7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529EDA3-3A7A-448E-979D-A8549FFAC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535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F4668C2E-3DFD-4EE2-93B1-F9677CE3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A658E33-3F02-47E8-BF1E-1725CB27A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C0463DB-0D9E-4489-B0A8-4611FE2F8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8/15/2021</a:t>
            </a:fld>
            <a:endParaRPr lang="en-US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C0AA1EB-FE64-4B96-96B9-63B45E66D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6A39100-3FD5-4DFC-B112-9D055140C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434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https://pixabay.com/pl/znak-zapytania-pytanie-odpowiedzi-101982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help.quizlet.com/hc/pl/articles/360029780752-Tworzenie-zestaw%C3%B3w-do-nauki" TargetMode="External"/><Relationship Id="rId7" Type="http://schemas.openxmlformats.org/officeDocument/2006/relationships/hyperlink" Target="https://www.poczta-polska.pl/paczki-i-listy/przesylki-zagraniczne/listy/worek-m/" TargetMode="External"/><Relationship Id="rId2" Type="http://schemas.openxmlformats.org/officeDocument/2006/relationships/hyperlink" Target="https://quizlet.com/p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czta-polska.pl/paczki-i-listy/odbior/poste-restante/" TargetMode="External"/><Relationship Id="rId5" Type="http://schemas.openxmlformats.org/officeDocument/2006/relationships/hyperlink" Target="https://bip.poczta-polska.pl/bez-kategorii/regulamin-swiadczenia-powszechnych-uslug-pocztowych/" TargetMode="External"/><Relationship Id="rId4" Type="http://schemas.openxmlformats.org/officeDocument/2006/relationships/hyperlink" Target="https://sip.lex.pl/akty-prawne/dzu-dziennik-ustaw/prawo-pocztowe-1793805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00C9B6B-78C3-49EB-982E-8465FB3DC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886026"/>
            <a:ext cx="6886048" cy="1985963"/>
          </a:xfrm>
        </p:spPr>
        <p:txBody>
          <a:bodyPr>
            <a:noAutofit/>
          </a:bodyPr>
          <a:lstStyle/>
          <a:p>
            <a:pPr algn="l"/>
            <a:r>
              <a:rPr lang="pl-PL" sz="4400" dirty="0"/>
              <a:t>WER, PNA, WOREK M …. CO TO MOŻE OZNACZAĆ?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B322BB7-7A96-46FC-8B34-0C7B133C1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999" y="2871989"/>
            <a:ext cx="5909257" cy="292397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pl-PL" sz="1600" dirty="0"/>
              <a:t>WEB QUEST przeznaczony jest dla uczniów niesłyszących i</a:t>
            </a:r>
            <a:r>
              <a:rPr lang="pl-PL" b="1" dirty="0"/>
              <a:t> </a:t>
            </a:r>
            <a:r>
              <a:rPr lang="pl-PL" sz="1600" dirty="0"/>
              <a:t>słabosłyszących szkoły policealnej, kształcących się na kierunku technik usług pocztowych i finansowych.</a:t>
            </a:r>
          </a:p>
          <a:p>
            <a:endParaRPr lang="pl-PL" sz="1600" dirty="0"/>
          </a:p>
          <a:p>
            <a:pPr algn="just"/>
            <a:r>
              <a:rPr lang="pl-PL" sz="1600" dirty="0"/>
              <a:t>Celem tego WQ jest ułatwienie uczniom poszerzenia i utrwalenia specjalistycznego słownictwa związanego z zawodem.</a:t>
            </a:r>
            <a:endParaRPr lang="en-GB" sz="1600" dirty="0"/>
          </a:p>
          <a:p>
            <a:pPr algn="just">
              <a:spcBef>
                <a:spcPts val="0"/>
              </a:spcBef>
            </a:pPr>
            <a:endParaRPr lang="pl-PL" sz="1600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xmlns="" id="{462121B5-15BD-45B4-82ED-BA57D48B94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660927" y="14828"/>
            <a:ext cx="4543953" cy="6828344"/>
          </a:xfrm>
          <a:custGeom>
            <a:avLst/>
            <a:gdLst/>
            <a:ahLst/>
            <a:cxnLst/>
            <a:rect l="l" t="t" r="r" b="b"/>
            <a:pathLst>
              <a:path w="4543953" h="6858002">
                <a:moveTo>
                  <a:pt x="248638" y="6438981"/>
                </a:moveTo>
                <a:cubicBezTo>
                  <a:pt x="258140" y="6444077"/>
                  <a:pt x="265617" y="6451650"/>
                  <a:pt x="268569" y="6463841"/>
                </a:cubicBezTo>
                <a:lnTo>
                  <a:pt x="268572" y="6463849"/>
                </a:lnTo>
                <a:lnTo>
                  <a:pt x="279556" y="6508052"/>
                </a:lnTo>
                <a:lnTo>
                  <a:pt x="282367" y="6513012"/>
                </a:lnTo>
                <a:lnTo>
                  <a:pt x="284834" y="6521804"/>
                </a:lnTo>
                <a:lnTo>
                  <a:pt x="301172" y="6546195"/>
                </a:lnTo>
                <a:lnTo>
                  <a:pt x="301172" y="6546194"/>
                </a:lnTo>
                <a:lnTo>
                  <a:pt x="282367" y="6513012"/>
                </a:lnTo>
                <a:lnTo>
                  <a:pt x="268572" y="6463849"/>
                </a:lnTo>
                <a:lnTo>
                  <a:pt x="268569" y="6463840"/>
                </a:lnTo>
                <a:close/>
                <a:moveTo>
                  <a:pt x="332842" y="2836172"/>
                </a:moveTo>
                <a:lnTo>
                  <a:pt x="332842" y="2836173"/>
                </a:lnTo>
                <a:cubicBezTo>
                  <a:pt x="336914" y="2839983"/>
                  <a:pt x="340200" y="2844317"/>
                  <a:pt x="341533" y="2848794"/>
                </a:cubicBezTo>
                <a:cubicBezTo>
                  <a:pt x="348200" y="2870416"/>
                  <a:pt x="356392" y="2892181"/>
                  <a:pt x="361441" y="2914328"/>
                </a:cubicBezTo>
                <a:lnTo>
                  <a:pt x="366072" y="2947863"/>
                </a:lnTo>
                <a:lnTo>
                  <a:pt x="362488" y="2982148"/>
                </a:lnTo>
                <a:cubicBezTo>
                  <a:pt x="354392" y="3014153"/>
                  <a:pt x="350582" y="3045777"/>
                  <a:pt x="350796" y="3077401"/>
                </a:cubicBezTo>
                <a:lnTo>
                  <a:pt x="350796" y="3077402"/>
                </a:lnTo>
                <a:lnTo>
                  <a:pt x="350796" y="3077402"/>
                </a:lnTo>
                <a:cubicBezTo>
                  <a:pt x="351010" y="3109026"/>
                  <a:pt x="355249" y="3140650"/>
                  <a:pt x="363250" y="3172655"/>
                </a:cubicBezTo>
                <a:cubicBezTo>
                  <a:pt x="389159" y="3276481"/>
                  <a:pt x="416591" y="3380306"/>
                  <a:pt x="410877" y="3489468"/>
                </a:cubicBezTo>
                <a:cubicBezTo>
                  <a:pt x="409925" y="3507564"/>
                  <a:pt x="421546" y="3529091"/>
                  <a:pt x="432976" y="3544714"/>
                </a:cubicBezTo>
                <a:cubicBezTo>
                  <a:pt x="438406" y="3552191"/>
                  <a:pt x="442585" y="3557716"/>
                  <a:pt x="445520" y="3562321"/>
                </a:cubicBezTo>
                <a:lnTo>
                  <a:pt x="450598" y="3574408"/>
                </a:lnTo>
                <a:lnTo>
                  <a:pt x="448246" y="3587174"/>
                </a:lnTo>
                <a:cubicBezTo>
                  <a:pt x="446228" y="3592232"/>
                  <a:pt x="442978" y="3598435"/>
                  <a:pt x="438500" y="3606817"/>
                </a:cubicBezTo>
                <a:cubicBezTo>
                  <a:pt x="434118" y="3614819"/>
                  <a:pt x="431452" y="3624725"/>
                  <a:pt x="424974" y="3630632"/>
                </a:cubicBezTo>
                <a:cubicBezTo>
                  <a:pt x="408496" y="3645682"/>
                  <a:pt x="402257" y="3662494"/>
                  <a:pt x="400733" y="3680163"/>
                </a:cubicBezTo>
                <a:lnTo>
                  <a:pt x="400733" y="3680164"/>
                </a:lnTo>
                <a:lnTo>
                  <a:pt x="400733" y="3680164"/>
                </a:lnTo>
                <a:lnTo>
                  <a:pt x="404781" y="3734838"/>
                </a:lnTo>
                <a:lnTo>
                  <a:pt x="404399" y="3754652"/>
                </a:lnTo>
                <a:cubicBezTo>
                  <a:pt x="398399" y="3767130"/>
                  <a:pt x="396447" y="3778655"/>
                  <a:pt x="398042" y="3789776"/>
                </a:cubicBezTo>
                <a:lnTo>
                  <a:pt x="398042" y="3789776"/>
                </a:lnTo>
                <a:lnTo>
                  <a:pt x="398042" y="3789777"/>
                </a:lnTo>
                <a:cubicBezTo>
                  <a:pt x="399638" y="3800897"/>
                  <a:pt x="404781" y="3811614"/>
                  <a:pt x="412973" y="3822473"/>
                </a:cubicBezTo>
                <a:lnTo>
                  <a:pt x="427308" y="3852620"/>
                </a:lnTo>
                <a:lnTo>
                  <a:pt x="426528" y="3868764"/>
                </a:lnTo>
                <a:cubicBezTo>
                  <a:pt x="425070" y="3874229"/>
                  <a:pt x="422307" y="3879766"/>
                  <a:pt x="417925" y="3885338"/>
                </a:cubicBezTo>
                <a:cubicBezTo>
                  <a:pt x="398494" y="3910104"/>
                  <a:pt x="388302" y="3935727"/>
                  <a:pt x="386040" y="3962159"/>
                </a:cubicBezTo>
                <a:lnTo>
                  <a:pt x="386040" y="3962160"/>
                </a:lnTo>
                <a:lnTo>
                  <a:pt x="386040" y="3962160"/>
                </a:lnTo>
                <a:cubicBezTo>
                  <a:pt x="383778" y="3988593"/>
                  <a:pt x="389446" y="4015835"/>
                  <a:pt x="401733" y="4043840"/>
                </a:cubicBezTo>
                <a:lnTo>
                  <a:pt x="416855" y="4103826"/>
                </a:lnTo>
                <a:lnTo>
                  <a:pt x="414887" y="4134256"/>
                </a:lnTo>
                <a:cubicBezTo>
                  <a:pt x="413045" y="4144498"/>
                  <a:pt x="409973" y="4154857"/>
                  <a:pt x="405543" y="4165383"/>
                </a:cubicBezTo>
                <a:cubicBezTo>
                  <a:pt x="402114" y="4173480"/>
                  <a:pt x="401543" y="4182767"/>
                  <a:pt x="401638" y="4192387"/>
                </a:cubicBezTo>
                <a:lnTo>
                  <a:pt x="401638" y="4192388"/>
                </a:lnTo>
                <a:lnTo>
                  <a:pt x="401638" y="4192388"/>
                </a:lnTo>
                <a:lnTo>
                  <a:pt x="401733" y="4221391"/>
                </a:lnTo>
                <a:lnTo>
                  <a:pt x="396017" y="4253014"/>
                </a:lnTo>
                <a:cubicBezTo>
                  <a:pt x="383824" y="4277401"/>
                  <a:pt x="368204" y="4300070"/>
                  <a:pt x="356201" y="4324645"/>
                </a:cubicBezTo>
                <a:cubicBezTo>
                  <a:pt x="350487" y="4336457"/>
                  <a:pt x="347439" y="4350554"/>
                  <a:pt x="347247" y="4363890"/>
                </a:cubicBezTo>
                <a:lnTo>
                  <a:pt x="347247" y="4363891"/>
                </a:lnTo>
                <a:lnTo>
                  <a:pt x="347247" y="4363891"/>
                </a:lnTo>
                <a:cubicBezTo>
                  <a:pt x="346295" y="4403326"/>
                  <a:pt x="346295" y="4442762"/>
                  <a:pt x="348009" y="4482005"/>
                </a:cubicBezTo>
                <a:cubicBezTo>
                  <a:pt x="350677" y="4546777"/>
                  <a:pt x="351249" y="4612501"/>
                  <a:pt x="408019" y="4659175"/>
                </a:cubicBezTo>
                <a:cubicBezTo>
                  <a:pt x="412591" y="4662987"/>
                  <a:pt x="415259" y="4671177"/>
                  <a:pt x="416021" y="4677656"/>
                </a:cubicBezTo>
                <a:cubicBezTo>
                  <a:pt x="419640" y="4707565"/>
                  <a:pt x="420022" y="4738236"/>
                  <a:pt x="425928" y="4767765"/>
                </a:cubicBezTo>
                <a:lnTo>
                  <a:pt x="427237" y="4800483"/>
                </a:lnTo>
                <a:lnTo>
                  <a:pt x="412401" y="4828916"/>
                </a:lnTo>
                <a:cubicBezTo>
                  <a:pt x="395828" y="4846490"/>
                  <a:pt x="384397" y="4866958"/>
                  <a:pt x="382691" y="4889275"/>
                </a:cubicBezTo>
                <a:lnTo>
                  <a:pt x="382691" y="4889275"/>
                </a:lnTo>
                <a:lnTo>
                  <a:pt x="382691" y="4889276"/>
                </a:lnTo>
                <a:cubicBezTo>
                  <a:pt x="382122" y="4896714"/>
                  <a:pt x="382634" y="4904358"/>
                  <a:pt x="384396" y="4912169"/>
                </a:cubicBezTo>
                <a:lnTo>
                  <a:pt x="385799" y="4933805"/>
                </a:lnTo>
                <a:lnTo>
                  <a:pt x="381039" y="4952673"/>
                </a:lnTo>
                <a:cubicBezTo>
                  <a:pt x="376253" y="4964604"/>
                  <a:pt x="368680" y="4975511"/>
                  <a:pt x="360964" y="4987037"/>
                </a:cubicBezTo>
                <a:cubicBezTo>
                  <a:pt x="349725" y="5003801"/>
                  <a:pt x="335627" y="5022852"/>
                  <a:pt x="334485" y="5041521"/>
                </a:cubicBezTo>
                <a:cubicBezTo>
                  <a:pt x="332628" y="5073241"/>
                  <a:pt x="310088" y="5101639"/>
                  <a:pt x="308337" y="5133224"/>
                </a:cubicBezTo>
                <a:lnTo>
                  <a:pt x="308337" y="5133225"/>
                </a:lnTo>
                <a:lnTo>
                  <a:pt x="308337" y="5133225"/>
                </a:lnTo>
                <a:lnTo>
                  <a:pt x="315052" y="5166114"/>
                </a:lnTo>
                <a:lnTo>
                  <a:pt x="314362" y="5172090"/>
                </a:lnTo>
                <a:cubicBezTo>
                  <a:pt x="313481" y="5174400"/>
                  <a:pt x="312290" y="5176876"/>
                  <a:pt x="311814" y="5179067"/>
                </a:cubicBezTo>
                <a:lnTo>
                  <a:pt x="311814" y="5179068"/>
                </a:lnTo>
                <a:lnTo>
                  <a:pt x="311814" y="5179068"/>
                </a:lnTo>
                <a:cubicBezTo>
                  <a:pt x="304574" y="5214122"/>
                  <a:pt x="311624" y="5247079"/>
                  <a:pt x="335437" y="5272797"/>
                </a:cubicBezTo>
                <a:cubicBezTo>
                  <a:pt x="350964" y="5289657"/>
                  <a:pt x="359489" y="5307422"/>
                  <a:pt x="362870" y="5326163"/>
                </a:cubicBezTo>
                <a:lnTo>
                  <a:pt x="364317" y="5355014"/>
                </a:lnTo>
                <a:lnTo>
                  <a:pt x="359440" y="5385384"/>
                </a:lnTo>
                <a:cubicBezTo>
                  <a:pt x="356201" y="5398721"/>
                  <a:pt x="353915" y="5412057"/>
                  <a:pt x="351249" y="5425582"/>
                </a:cubicBezTo>
                <a:cubicBezTo>
                  <a:pt x="347439" y="5443870"/>
                  <a:pt x="343437" y="5462351"/>
                  <a:pt x="339627" y="5480637"/>
                </a:cubicBezTo>
                <a:cubicBezTo>
                  <a:pt x="337722" y="5489497"/>
                  <a:pt x="335151" y="5498832"/>
                  <a:pt x="335103" y="5507667"/>
                </a:cubicBezTo>
                <a:lnTo>
                  <a:pt x="335103" y="5507668"/>
                </a:lnTo>
                <a:lnTo>
                  <a:pt x="335103" y="5507668"/>
                </a:lnTo>
                <a:cubicBezTo>
                  <a:pt x="335056" y="5516503"/>
                  <a:pt x="337532" y="5524837"/>
                  <a:pt x="345723" y="5531694"/>
                </a:cubicBezTo>
                <a:lnTo>
                  <a:pt x="355869" y="5547578"/>
                </a:lnTo>
                <a:lnTo>
                  <a:pt x="346295" y="5562746"/>
                </a:lnTo>
                <a:cubicBezTo>
                  <a:pt x="303622" y="5600467"/>
                  <a:pt x="276951" y="5646189"/>
                  <a:pt x="275047" y="5704483"/>
                </a:cubicBezTo>
                <a:cubicBezTo>
                  <a:pt x="274665" y="5716485"/>
                  <a:pt x="271999" y="5728678"/>
                  <a:pt x="269141" y="5740488"/>
                </a:cubicBezTo>
                <a:cubicBezTo>
                  <a:pt x="267426" y="5747728"/>
                  <a:pt x="265520" y="5756493"/>
                  <a:pt x="260376" y="5760873"/>
                </a:cubicBezTo>
                <a:cubicBezTo>
                  <a:pt x="221133" y="5794974"/>
                  <a:pt x="193890" y="5837457"/>
                  <a:pt x="171981" y="5883751"/>
                </a:cubicBezTo>
                <a:cubicBezTo>
                  <a:pt x="164171" y="5900323"/>
                  <a:pt x="156361" y="5918042"/>
                  <a:pt x="154075" y="5935949"/>
                </a:cubicBezTo>
                <a:lnTo>
                  <a:pt x="154075" y="5935950"/>
                </a:lnTo>
                <a:lnTo>
                  <a:pt x="154075" y="5935950"/>
                </a:lnTo>
                <a:cubicBezTo>
                  <a:pt x="151789" y="5954618"/>
                  <a:pt x="155599" y="5974241"/>
                  <a:pt x="157695" y="5993292"/>
                </a:cubicBezTo>
                <a:cubicBezTo>
                  <a:pt x="158837" y="6004532"/>
                  <a:pt x="158647" y="6017486"/>
                  <a:pt x="164171" y="6026441"/>
                </a:cubicBezTo>
                <a:cubicBezTo>
                  <a:pt x="181508" y="6054826"/>
                  <a:pt x="200176" y="6082259"/>
                  <a:pt x="220371" y="6108739"/>
                </a:cubicBezTo>
                <a:lnTo>
                  <a:pt x="234064" y="6133315"/>
                </a:lnTo>
                <a:lnTo>
                  <a:pt x="230364" y="6143190"/>
                </a:lnTo>
                <a:cubicBezTo>
                  <a:pt x="227813" y="6146732"/>
                  <a:pt x="223895" y="6150697"/>
                  <a:pt x="218465" y="6155602"/>
                </a:cubicBezTo>
                <a:cubicBezTo>
                  <a:pt x="196176" y="6175797"/>
                  <a:pt x="184556" y="6200944"/>
                  <a:pt x="179794" y="6228756"/>
                </a:cubicBezTo>
                <a:cubicBezTo>
                  <a:pt x="172363" y="6272764"/>
                  <a:pt x="166077" y="6317151"/>
                  <a:pt x="162457" y="6361539"/>
                </a:cubicBezTo>
                <a:lnTo>
                  <a:pt x="162457" y="6361540"/>
                </a:lnTo>
                <a:lnTo>
                  <a:pt x="162457" y="6361540"/>
                </a:lnTo>
                <a:lnTo>
                  <a:pt x="162684" y="6365557"/>
                </a:lnTo>
                <a:lnTo>
                  <a:pt x="163946" y="6387910"/>
                </a:lnTo>
                <a:lnTo>
                  <a:pt x="166047" y="6392243"/>
                </a:lnTo>
                <a:lnTo>
                  <a:pt x="173364" y="6407333"/>
                </a:lnTo>
                <a:lnTo>
                  <a:pt x="173364" y="6407332"/>
                </a:lnTo>
                <a:lnTo>
                  <a:pt x="166047" y="6392243"/>
                </a:lnTo>
                <a:lnTo>
                  <a:pt x="163946" y="6387910"/>
                </a:lnTo>
                <a:lnTo>
                  <a:pt x="162684" y="6365557"/>
                </a:lnTo>
                <a:lnTo>
                  <a:pt x="162457" y="6361540"/>
                </a:lnTo>
                <a:lnTo>
                  <a:pt x="179794" y="6228757"/>
                </a:lnTo>
                <a:cubicBezTo>
                  <a:pt x="184556" y="6200945"/>
                  <a:pt x="196176" y="6175798"/>
                  <a:pt x="218465" y="6155603"/>
                </a:cubicBezTo>
                <a:cubicBezTo>
                  <a:pt x="229325" y="6145793"/>
                  <a:pt x="234135" y="6139745"/>
                  <a:pt x="234064" y="6133315"/>
                </a:cubicBezTo>
                <a:lnTo>
                  <a:pt x="234064" y="6133315"/>
                </a:lnTo>
                <a:lnTo>
                  <a:pt x="234064" y="6133314"/>
                </a:lnTo>
                <a:cubicBezTo>
                  <a:pt x="233993" y="6126884"/>
                  <a:pt x="229039" y="6120074"/>
                  <a:pt x="220371" y="6108738"/>
                </a:cubicBezTo>
                <a:cubicBezTo>
                  <a:pt x="200176" y="6082258"/>
                  <a:pt x="181508" y="6054825"/>
                  <a:pt x="164171" y="6026440"/>
                </a:cubicBezTo>
                <a:cubicBezTo>
                  <a:pt x="158647" y="6017485"/>
                  <a:pt x="158837" y="6004531"/>
                  <a:pt x="157695" y="5993291"/>
                </a:cubicBezTo>
                <a:cubicBezTo>
                  <a:pt x="156647" y="5983766"/>
                  <a:pt x="155171" y="5974097"/>
                  <a:pt x="154242" y="5964477"/>
                </a:cubicBezTo>
                <a:lnTo>
                  <a:pt x="154075" y="5935950"/>
                </a:lnTo>
                <a:lnTo>
                  <a:pt x="160957" y="5909351"/>
                </a:lnTo>
                <a:cubicBezTo>
                  <a:pt x="164171" y="5900611"/>
                  <a:pt x="168076" y="5892038"/>
                  <a:pt x="171981" y="5883752"/>
                </a:cubicBezTo>
                <a:cubicBezTo>
                  <a:pt x="193890" y="5837458"/>
                  <a:pt x="221133" y="5794975"/>
                  <a:pt x="260376" y="5760874"/>
                </a:cubicBezTo>
                <a:cubicBezTo>
                  <a:pt x="265520" y="5756494"/>
                  <a:pt x="267426" y="5747729"/>
                  <a:pt x="269141" y="5740489"/>
                </a:cubicBezTo>
                <a:cubicBezTo>
                  <a:pt x="271999" y="5728679"/>
                  <a:pt x="274665" y="5716486"/>
                  <a:pt x="275047" y="5704484"/>
                </a:cubicBezTo>
                <a:cubicBezTo>
                  <a:pt x="276951" y="5646190"/>
                  <a:pt x="303622" y="5600468"/>
                  <a:pt x="346295" y="5562747"/>
                </a:cubicBezTo>
                <a:cubicBezTo>
                  <a:pt x="352392" y="5557318"/>
                  <a:pt x="355774" y="5552508"/>
                  <a:pt x="355869" y="5547579"/>
                </a:cubicBezTo>
                <a:lnTo>
                  <a:pt x="355869" y="5547578"/>
                </a:lnTo>
                <a:lnTo>
                  <a:pt x="355869" y="5547578"/>
                </a:lnTo>
                <a:cubicBezTo>
                  <a:pt x="355964" y="5542649"/>
                  <a:pt x="352773" y="5537600"/>
                  <a:pt x="345723" y="5531693"/>
                </a:cubicBezTo>
                <a:cubicBezTo>
                  <a:pt x="341628" y="5528265"/>
                  <a:pt x="338961" y="5524467"/>
                  <a:pt x="337324" y="5520422"/>
                </a:cubicBezTo>
                <a:lnTo>
                  <a:pt x="335103" y="5507668"/>
                </a:lnTo>
                <a:lnTo>
                  <a:pt x="339627" y="5480638"/>
                </a:lnTo>
                <a:cubicBezTo>
                  <a:pt x="343437" y="5462352"/>
                  <a:pt x="347439" y="5443871"/>
                  <a:pt x="351249" y="5425583"/>
                </a:cubicBezTo>
                <a:cubicBezTo>
                  <a:pt x="353915" y="5412058"/>
                  <a:pt x="356201" y="5398722"/>
                  <a:pt x="359440" y="5385385"/>
                </a:cubicBezTo>
                <a:cubicBezTo>
                  <a:pt x="361965" y="5375003"/>
                  <a:pt x="363668" y="5364883"/>
                  <a:pt x="364317" y="5355015"/>
                </a:cubicBezTo>
                <a:lnTo>
                  <a:pt x="364317" y="5355014"/>
                </a:lnTo>
                <a:lnTo>
                  <a:pt x="364317" y="5355014"/>
                </a:lnTo>
                <a:cubicBezTo>
                  <a:pt x="366264" y="5325412"/>
                  <a:pt x="358727" y="5298086"/>
                  <a:pt x="335437" y="5272796"/>
                </a:cubicBezTo>
                <a:cubicBezTo>
                  <a:pt x="323531" y="5259937"/>
                  <a:pt x="315815" y="5245269"/>
                  <a:pt x="311981" y="5229433"/>
                </a:cubicBezTo>
                <a:lnTo>
                  <a:pt x="311814" y="5179068"/>
                </a:lnTo>
                <a:lnTo>
                  <a:pt x="314362" y="5172091"/>
                </a:lnTo>
                <a:cubicBezTo>
                  <a:pt x="315243" y="5169781"/>
                  <a:pt x="315814" y="5167638"/>
                  <a:pt x="315052" y="5166114"/>
                </a:cubicBezTo>
                <a:lnTo>
                  <a:pt x="315052" y="5166114"/>
                </a:lnTo>
                <a:lnTo>
                  <a:pt x="315052" y="5166113"/>
                </a:lnTo>
                <a:lnTo>
                  <a:pt x="308337" y="5133225"/>
                </a:lnTo>
                <a:lnTo>
                  <a:pt x="315482" y="5102461"/>
                </a:lnTo>
                <a:cubicBezTo>
                  <a:pt x="322817" y="5082339"/>
                  <a:pt x="333247" y="5062669"/>
                  <a:pt x="334485" y="5041522"/>
                </a:cubicBezTo>
                <a:cubicBezTo>
                  <a:pt x="335627" y="5022853"/>
                  <a:pt x="349725" y="5003802"/>
                  <a:pt x="360964" y="4987038"/>
                </a:cubicBezTo>
                <a:cubicBezTo>
                  <a:pt x="372538" y="4969748"/>
                  <a:pt x="383790" y="4953853"/>
                  <a:pt x="385799" y="4933805"/>
                </a:cubicBezTo>
                <a:lnTo>
                  <a:pt x="385799" y="4933805"/>
                </a:lnTo>
                <a:lnTo>
                  <a:pt x="385799" y="4933805"/>
                </a:lnTo>
                <a:cubicBezTo>
                  <a:pt x="386468" y="4927122"/>
                  <a:pt x="386111" y="4919979"/>
                  <a:pt x="384396" y="4912168"/>
                </a:cubicBezTo>
                <a:lnTo>
                  <a:pt x="382691" y="4889275"/>
                </a:lnTo>
                <a:lnTo>
                  <a:pt x="387469" y="4867614"/>
                </a:lnTo>
                <a:cubicBezTo>
                  <a:pt x="392589" y="4853636"/>
                  <a:pt x="401352" y="4840633"/>
                  <a:pt x="412401" y="4828917"/>
                </a:cubicBezTo>
                <a:cubicBezTo>
                  <a:pt x="420784" y="4819964"/>
                  <a:pt x="425356" y="4810581"/>
                  <a:pt x="427237" y="4800484"/>
                </a:cubicBezTo>
                <a:lnTo>
                  <a:pt x="427237" y="4800483"/>
                </a:lnTo>
                <a:lnTo>
                  <a:pt x="427237" y="4800483"/>
                </a:lnTo>
                <a:cubicBezTo>
                  <a:pt x="429119" y="4790386"/>
                  <a:pt x="428309" y="4779575"/>
                  <a:pt x="425928" y="4767764"/>
                </a:cubicBezTo>
                <a:cubicBezTo>
                  <a:pt x="420022" y="4738235"/>
                  <a:pt x="419640" y="4707564"/>
                  <a:pt x="416021" y="4677655"/>
                </a:cubicBezTo>
                <a:cubicBezTo>
                  <a:pt x="415259" y="4671176"/>
                  <a:pt x="412591" y="4662986"/>
                  <a:pt x="408019" y="4659174"/>
                </a:cubicBezTo>
                <a:cubicBezTo>
                  <a:pt x="351249" y="4612500"/>
                  <a:pt x="350677" y="4546776"/>
                  <a:pt x="348009" y="4482004"/>
                </a:cubicBezTo>
                <a:lnTo>
                  <a:pt x="347247" y="4363891"/>
                </a:lnTo>
                <a:lnTo>
                  <a:pt x="356201" y="4324646"/>
                </a:lnTo>
                <a:cubicBezTo>
                  <a:pt x="368204" y="4300071"/>
                  <a:pt x="383824" y="4277402"/>
                  <a:pt x="396017" y="4253015"/>
                </a:cubicBezTo>
                <a:cubicBezTo>
                  <a:pt x="400781" y="4243873"/>
                  <a:pt x="400971" y="4232061"/>
                  <a:pt x="401733" y="4221392"/>
                </a:cubicBezTo>
                <a:lnTo>
                  <a:pt x="401733" y="4221391"/>
                </a:lnTo>
                <a:lnTo>
                  <a:pt x="401733" y="4221391"/>
                </a:lnTo>
                <a:lnTo>
                  <a:pt x="401638" y="4192388"/>
                </a:lnTo>
                <a:lnTo>
                  <a:pt x="405543" y="4165384"/>
                </a:lnTo>
                <a:cubicBezTo>
                  <a:pt x="414402" y="4144333"/>
                  <a:pt x="417831" y="4123948"/>
                  <a:pt x="416855" y="4103826"/>
                </a:cubicBezTo>
                <a:lnTo>
                  <a:pt x="416855" y="4103826"/>
                </a:lnTo>
                <a:lnTo>
                  <a:pt x="416855" y="4103825"/>
                </a:lnTo>
                <a:cubicBezTo>
                  <a:pt x="415879" y="4083702"/>
                  <a:pt x="410497" y="4063842"/>
                  <a:pt x="401733" y="4043839"/>
                </a:cubicBezTo>
                <a:cubicBezTo>
                  <a:pt x="395590" y="4029837"/>
                  <a:pt x="391101" y="4016025"/>
                  <a:pt x="388431" y="4002410"/>
                </a:cubicBezTo>
                <a:lnTo>
                  <a:pt x="386040" y="3962160"/>
                </a:lnTo>
                <a:lnTo>
                  <a:pt x="395544" y="3923125"/>
                </a:lnTo>
                <a:cubicBezTo>
                  <a:pt x="400804" y="3910319"/>
                  <a:pt x="408210" y="3897722"/>
                  <a:pt x="417925" y="3885339"/>
                </a:cubicBezTo>
                <a:cubicBezTo>
                  <a:pt x="426689" y="3874195"/>
                  <a:pt x="428975" y="3863193"/>
                  <a:pt x="427308" y="3852620"/>
                </a:cubicBezTo>
                <a:lnTo>
                  <a:pt x="427308" y="3852620"/>
                </a:lnTo>
                <a:lnTo>
                  <a:pt x="427308" y="3852619"/>
                </a:lnTo>
                <a:cubicBezTo>
                  <a:pt x="425642" y="3842046"/>
                  <a:pt x="420022" y="3831902"/>
                  <a:pt x="412973" y="3822472"/>
                </a:cubicBezTo>
                <a:lnTo>
                  <a:pt x="398042" y="3789776"/>
                </a:lnTo>
                <a:lnTo>
                  <a:pt x="404399" y="3754653"/>
                </a:lnTo>
                <a:cubicBezTo>
                  <a:pt x="407067" y="3749126"/>
                  <a:pt x="405733" y="3741316"/>
                  <a:pt x="404781" y="3734838"/>
                </a:cubicBezTo>
                <a:lnTo>
                  <a:pt x="404781" y="3734838"/>
                </a:lnTo>
                <a:lnTo>
                  <a:pt x="404781" y="3734837"/>
                </a:lnTo>
                <a:lnTo>
                  <a:pt x="400733" y="3680164"/>
                </a:lnTo>
                <a:lnTo>
                  <a:pt x="407246" y="3654416"/>
                </a:lnTo>
                <a:cubicBezTo>
                  <a:pt x="411056" y="3646123"/>
                  <a:pt x="416735" y="3638158"/>
                  <a:pt x="424974" y="3630633"/>
                </a:cubicBezTo>
                <a:cubicBezTo>
                  <a:pt x="431452" y="3624726"/>
                  <a:pt x="434118" y="3614820"/>
                  <a:pt x="438500" y="3606818"/>
                </a:cubicBezTo>
                <a:cubicBezTo>
                  <a:pt x="447455" y="3590054"/>
                  <a:pt x="451503" y="3582005"/>
                  <a:pt x="450598" y="3574409"/>
                </a:cubicBezTo>
                <a:lnTo>
                  <a:pt x="450598" y="3574408"/>
                </a:lnTo>
                <a:lnTo>
                  <a:pt x="450598" y="3574408"/>
                </a:lnTo>
                <a:cubicBezTo>
                  <a:pt x="449693" y="3566811"/>
                  <a:pt x="443835" y="3559668"/>
                  <a:pt x="432976" y="3544713"/>
                </a:cubicBezTo>
                <a:cubicBezTo>
                  <a:pt x="421546" y="3529090"/>
                  <a:pt x="409925" y="3507563"/>
                  <a:pt x="410877" y="3489467"/>
                </a:cubicBezTo>
                <a:cubicBezTo>
                  <a:pt x="416591" y="3380305"/>
                  <a:pt x="389159" y="3276480"/>
                  <a:pt x="363250" y="3172654"/>
                </a:cubicBezTo>
                <a:lnTo>
                  <a:pt x="350796" y="3077402"/>
                </a:lnTo>
                <a:lnTo>
                  <a:pt x="362488" y="2982149"/>
                </a:lnTo>
                <a:cubicBezTo>
                  <a:pt x="365441" y="2970576"/>
                  <a:pt x="366442" y="2959157"/>
                  <a:pt x="366072" y="2947863"/>
                </a:cubicBezTo>
                <a:lnTo>
                  <a:pt x="366072" y="2947863"/>
                </a:lnTo>
                <a:lnTo>
                  <a:pt x="366072" y="2947862"/>
                </a:lnTo>
                <a:cubicBezTo>
                  <a:pt x="364965" y="2913982"/>
                  <a:pt x="351534" y="2881226"/>
                  <a:pt x="341533" y="2848793"/>
                </a:cubicBezTo>
                <a:close/>
                <a:moveTo>
                  <a:pt x="817328" y="1508458"/>
                </a:moveTo>
                <a:lnTo>
                  <a:pt x="845421" y="1596213"/>
                </a:lnTo>
                <a:cubicBezTo>
                  <a:pt x="847898" y="1604978"/>
                  <a:pt x="846373" y="1615836"/>
                  <a:pt x="843517" y="1624980"/>
                </a:cubicBezTo>
                <a:cubicBezTo>
                  <a:pt x="833801" y="1656223"/>
                  <a:pt x="809415" y="1676036"/>
                  <a:pt x="786935" y="1697753"/>
                </a:cubicBezTo>
                <a:cubicBezTo>
                  <a:pt x="777029" y="1707279"/>
                  <a:pt x="769981" y="1720423"/>
                  <a:pt x="764267" y="1733188"/>
                </a:cubicBezTo>
                <a:cubicBezTo>
                  <a:pt x="749595" y="1766335"/>
                  <a:pt x="736452" y="1800246"/>
                  <a:pt x="722546" y="1833775"/>
                </a:cubicBezTo>
                <a:cubicBezTo>
                  <a:pt x="721212" y="1837013"/>
                  <a:pt x="717783" y="1839679"/>
                  <a:pt x="714925" y="1842158"/>
                </a:cubicBezTo>
                <a:cubicBezTo>
                  <a:pt x="684824" y="1866922"/>
                  <a:pt x="654535" y="1891497"/>
                  <a:pt x="624434" y="1916454"/>
                </a:cubicBezTo>
                <a:cubicBezTo>
                  <a:pt x="618720" y="1921216"/>
                  <a:pt x="614528" y="1928076"/>
                  <a:pt x="609004" y="1933219"/>
                </a:cubicBezTo>
                <a:cubicBezTo>
                  <a:pt x="601384" y="1940459"/>
                  <a:pt x="594143" y="1949603"/>
                  <a:pt x="584999" y="1953413"/>
                </a:cubicBezTo>
                <a:cubicBezTo>
                  <a:pt x="556234" y="1965224"/>
                  <a:pt x="543850" y="1987894"/>
                  <a:pt x="538516" y="2016469"/>
                </a:cubicBezTo>
                <a:cubicBezTo>
                  <a:pt x="533563" y="2042570"/>
                  <a:pt x="529371" y="2068669"/>
                  <a:pt x="523657" y="2094578"/>
                </a:cubicBezTo>
                <a:cubicBezTo>
                  <a:pt x="516799" y="2126201"/>
                  <a:pt x="509369" y="2157636"/>
                  <a:pt x="500986" y="2188879"/>
                </a:cubicBezTo>
                <a:cubicBezTo>
                  <a:pt x="497366" y="2202404"/>
                  <a:pt x="493176" y="2216692"/>
                  <a:pt x="485746" y="2228314"/>
                </a:cubicBezTo>
                <a:cubicBezTo>
                  <a:pt x="465171" y="2260890"/>
                  <a:pt x="451265" y="2295753"/>
                  <a:pt x="456789" y="2334044"/>
                </a:cubicBezTo>
                <a:cubicBezTo>
                  <a:pt x="461171" y="2364715"/>
                  <a:pt x="449931" y="2390434"/>
                  <a:pt x="432404" y="2409485"/>
                </a:cubicBezTo>
                <a:cubicBezTo>
                  <a:pt x="416497" y="2426822"/>
                  <a:pt x="410353" y="2444777"/>
                  <a:pt x="409472" y="2463017"/>
                </a:cubicBezTo>
                <a:lnTo>
                  <a:pt x="409472" y="2463018"/>
                </a:lnTo>
                <a:lnTo>
                  <a:pt x="409472" y="2463018"/>
                </a:lnTo>
                <a:cubicBezTo>
                  <a:pt x="408591" y="2481259"/>
                  <a:pt x="412972" y="2499786"/>
                  <a:pt x="418115" y="2518265"/>
                </a:cubicBezTo>
                <a:lnTo>
                  <a:pt x="421759" y="2545007"/>
                </a:lnTo>
                <a:lnTo>
                  <a:pt x="417545" y="2571034"/>
                </a:lnTo>
                <a:cubicBezTo>
                  <a:pt x="405543" y="2612945"/>
                  <a:pt x="372966" y="2640950"/>
                  <a:pt x="344391" y="2668001"/>
                </a:cubicBezTo>
                <a:cubicBezTo>
                  <a:pt x="320006" y="2691054"/>
                  <a:pt x="306290" y="2716963"/>
                  <a:pt x="296001" y="2745348"/>
                </a:cubicBezTo>
                <a:lnTo>
                  <a:pt x="296001" y="2745352"/>
                </a:lnTo>
                <a:lnTo>
                  <a:pt x="289670" y="2770758"/>
                </a:lnTo>
                <a:lnTo>
                  <a:pt x="290080" y="2778006"/>
                </a:lnTo>
                <a:lnTo>
                  <a:pt x="289301" y="2782305"/>
                </a:lnTo>
                <a:lnTo>
                  <a:pt x="290501" y="2785440"/>
                </a:lnTo>
                <a:lnTo>
                  <a:pt x="290929" y="2793023"/>
                </a:lnTo>
                <a:lnTo>
                  <a:pt x="300579" y="2811780"/>
                </a:lnTo>
                <a:lnTo>
                  <a:pt x="300582" y="2811787"/>
                </a:lnTo>
                <a:lnTo>
                  <a:pt x="300583" y="2811787"/>
                </a:lnTo>
                <a:lnTo>
                  <a:pt x="300579" y="2811780"/>
                </a:lnTo>
                <a:lnTo>
                  <a:pt x="290501" y="2785440"/>
                </a:lnTo>
                <a:lnTo>
                  <a:pt x="290080" y="2778006"/>
                </a:lnTo>
                <a:lnTo>
                  <a:pt x="296001" y="2745352"/>
                </a:lnTo>
                <a:lnTo>
                  <a:pt x="296001" y="2745349"/>
                </a:lnTo>
                <a:cubicBezTo>
                  <a:pt x="306290" y="2716964"/>
                  <a:pt x="320006" y="2691055"/>
                  <a:pt x="344391" y="2668002"/>
                </a:cubicBezTo>
                <a:cubicBezTo>
                  <a:pt x="372966" y="2640951"/>
                  <a:pt x="405543" y="2612946"/>
                  <a:pt x="417545" y="2571035"/>
                </a:cubicBezTo>
                <a:cubicBezTo>
                  <a:pt x="420117" y="2561986"/>
                  <a:pt x="421593" y="2553556"/>
                  <a:pt x="421760" y="2545007"/>
                </a:cubicBezTo>
                <a:lnTo>
                  <a:pt x="421759" y="2545007"/>
                </a:lnTo>
                <a:lnTo>
                  <a:pt x="421760" y="2545006"/>
                </a:lnTo>
                <a:cubicBezTo>
                  <a:pt x="421926" y="2536457"/>
                  <a:pt x="420783" y="2527790"/>
                  <a:pt x="418115" y="2518264"/>
                </a:cubicBezTo>
                <a:cubicBezTo>
                  <a:pt x="415544" y="2509025"/>
                  <a:pt x="413163" y="2499773"/>
                  <a:pt x="411535" y="2490551"/>
                </a:cubicBezTo>
                <a:lnTo>
                  <a:pt x="409472" y="2463018"/>
                </a:lnTo>
                <a:lnTo>
                  <a:pt x="415303" y="2435913"/>
                </a:lnTo>
                <a:cubicBezTo>
                  <a:pt x="418938" y="2426977"/>
                  <a:pt x="424451" y="2418154"/>
                  <a:pt x="432404" y="2409486"/>
                </a:cubicBezTo>
                <a:cubicBezTo>
                  <a:pt x="449931" y="2390435"/>
                  <a:pt x="461171" y="2364716"/>
                  <a:pt x="456789" y="2334045"/>
                </a:cubicBezTo>
                <a:cubicBezTo>
                  <a:pt x="451265" y="2295754"/>
                  <a:pt x="465171" y="2260891"/>
                  <a:pt x="485746" y="2228315"/>
                </a:cubicBezTo>
                <a:cubicBezTo>
                  <a:pt x="493176" y="2216693"/>
                  <a:pt x="497366" y="2202405"/>
                  <a:pt x="500986" y="2188880"/>
                </a:cubicBezTo>
                <a:cubicBezTo>
                  <a:pt x="509369" y="2157637"/>
                  <a:pt x="516799" y="2126202"/>
                  <a:pt x="523657" y="2094579"/>
                </a:cubicBezTo>
                <a:cubicBezTo>
                  <a:pt x="529371" y="2068670"/>
                  <a:pt x="533563" y="2042571"/>
                  <a:pt x="538516" y="2016470"/>
                </a:cubicBezTo>
                <a:cubicBezTo>
                  <a:pt x="543850" y="1987895"/>
                  <a:pt x="556234" y="1965225"/>
                  <a:pt x="584999" y="1953414"/>
                </a:cubicBezTo>
                <a:cubicBezTo>
                  <a:pt x="594143" y="1949604"/>
                  <a:pt x="601384" y="1940460"/>
                  <a:pt x="609004" y="1933220"/>
                </a:cubicBezTo>
                <a:cubicBezTo>
                  <a:pt x="614528" y="1928077"/>
                  <a:pt x="618720" y="1921217"/>
                  <a:pt x="624434" y="1916455"/>
                </a:cubicBezTo>
                <a:cubicBezTo>
                  <a:pt x="654535" y="1891498"/>
                  <a:pt x="684824" y="1866923"/>
                  <a:pt x="714925" y="1842159"/>
                </a:cubicBezTo>
                <a:cubicBezTo>
                  <a:pt x="717783" y="1839680"/>
                  <a:pt x="721212" y="1837014"/>
                  <a:pt x="722546" y="1833776"/>
                </a:cubicBezTo>
                <a:cubicBezTo>
                  <a:pt x="736452" y="1800247"/>
                  <a:pt x="749596" y="1766336"/>
                  <a:pt x="764267" y="1733189"/>
                </a:cubicBezTo>
                <a:cubicBezTo>
                  <a:pt x="769981" y="1720424"/>
                  <a:pt x="777029" y="1707280"/>
                  <a:pt x="786936" y="1697754"/>
                </a:cubicBezTo>
                <a:cubicBezTo>
                  <a:pt x="809416" y="1676037"/>
                  <a:pt x="833801" y="1656224"/>
                  <a:pt x="843517" y="1624981"/>
                </a:cubicBezTo>
                <a:cubicBezTo>
                  <a:pt x="846374" y="1615837"/>
                  <a:pt x="847899" y="1604979"/>
                  <a:pt x="845422" y="1596214"/>
                </a:cubicBezTo>
                <a:close/>
                <a:moveTo>
                  <a:pt x="792926" y="1453958"/>
                </a:moveTo>
                <a:lnTo>
                  <a:pt x="798723" y="1459073"/>
                </a:lnTo>
                <a:lnTo>
                  <a:pt x="807941" y="1481572"/>
                </a:lnTo>
                <a:lnTo>
                  <a:pt x="798724" y="1459074"/>
                </a:lnTo>
                <a:lnTo>
                  <a:pt x="798723" y="1459073"/>
                </a:lnTo>
                <a:lnTo>
                  <a:pt x="798723" y="1459073"/>
                </a:lnTo>
                <a:close/>
                <a:moveTo>
                  <a:pt x="779530" y="1268758"/>
                </a:moveTo>
                <a:lnTo>
                  <a:pt x="774363" y="1286069"/>
                </a:lnTo>
                <a:cubicBezTo>
                  <a:pt x="759789" y="1306930"/>
                  <a:pt x="753550" y="1328552"/>
                  <a:pt x="752025" y="1350627"/>
                </a:cubicBezTo>
                <a:lnTo>
                  <a:pt x="757620" y="1413840"/>
                </a:lnTo>
                <a:lnTo>
                  <a:pt x="752026" y="1350628"/>
                </a:lnTo>
                <a:cubicBezTo>
                  <a:pt x="753550" y="1328553"/>
                  <a:pt x="759790" y="1306930"/>
                  <a:pt x="774363" y="1286070"/>
                </a:cubicBezTo>
                <a:cubicBezTo>
                  <a:pt x="777506" y="1281689"/>
                  <a:pt x="779078" y="1275402"/>
                  <a:pt x="779530" y="1268758"/>
                </a:cubicBezTo>
                <a:close/>
                <a:moveTo>
                  <a:pt x="837801" y="773035"/>
                </a:moveTo>
                <a:lnTo>
                  <a:pt x="829801" y="854379"/>
                </a:lnTo>
                <a:cubicBezTo>
                  <a:pt x="827515" y="878956"/>
                  <a:pt x="826753" y="903722"/>
                  <a:pt x="798747" y="915343"/>
                </a:cubicBezTo>
                <a:cubicBezTo>
                  <a:pt x="794365" y="917059"/>
                  <a:pt x="791127" y="922773"/>
                  <a:pt x="788269" y="927155"/>
                </a:cubicBezTo>
                <a:cubicBezTo>
                  <a:pt x="744261" y="994785"/>
                  <a:pt x="745405" y="1030980"/>
                  <a:pt x="791889" y="1097087"/>
                </a:cubicBezTo>
                <a:cubicBezTo>
                  <a:pt x="796651" y="1103945"/>
                  <a:pt x="800081" y="1118613"/>
                  <a:pt x="796271" y="1123185"/>
                </a:cubicBezTo>
                <a:cubicBezTo>
                  <a:pt x="780459" y="1142617"/>
                  <a:pt x="773411" y="1162954"/>
                  <a:pt x="771553" y="1184029"/>
                </a:cubicBezTo>
                <a:cubicBezTo>
                  <a:pt x="773411" y="1162954"/>
                  <a:pt x="780460" y="1142618"/>
                  <a:pt x="796272" y="1123186"/>
                </a:cubicBezTo>
                <a:cubicBezTo>
                  <a:pt x="800082" y="1118614"/>
                  <a:pt x="796652" y="1103946"/>
                  <a:pt x="791890" y="1097088"/>
                </a:cubicBezTo>
                <a:cubicBezTo>
                  <a:pt x="745406" y="1030981"/>
                  <a:pt x="744262" y="994786"/>
                  <a:pt x="788270" y="927156"/>
                </a:cubicBezTo>
                <a:cubicBezTo>
                  <a:pt x="791128" y="922774"/>
                  <a:pt x="794366" y="917060"/>
                  <a:pt x="798748" y="915344"/>
                </a:cubicBezTo>
                <a:cubicBezTo>
                  <a:pt x="826753" y="903723"/>
                  <a:pt x="827515" y="878957"/>
                  <a:pt x="829801" y="854380"/>
                </a:cubicBezTo>
                <a:cubicBezTo>
                  <a:pt x="832277" y="827330"/>
                  <a:pt x="835515" y="800277"/>
                  <a:pt x="837801" y="773036"/>
                </a:cubicBezTo>
                <a:close/>
                <a:moveTo>
                  <a:pt x="782400" y="517851"/>
                </a:moveTo>
                <a:lnTo>
                  <a:pt x="791317" y="556047"/>
                </a:lnTo>
                <a:cubicBezTo>
                  <a:pt x="793413" y="564048"/>
                  <a:pt x="798937" y="572622"/>
                  <a:pt x="797795" y="580050"/>
                </a:cubicBezTo>
                <a:cubicBezTo>
                  <a:pt x="794461" y="601578"/>
                  <a:pt x="796890" y="622201"/>
                  <a:pt x="801176" y="642537"/>
                </a:cubicBezTo>
                <a:lnTo>
                  <a:pt x="813700" y="694928"/>
                </a:lnTo>
                <a:lnTo>
                  <a:pt x="801177" y="642538"/>
                </a:lnTo>
                <a:cubicBezTo>
                  <a:pt x="796891" y="622201"/>
                  <a:pt x="794462" y="601579"/>
                  <a:pt x="797796" y="580051"/>
                </a:cubicBezTo>
                <a:cubicBezTo>
                  <a:pt x="798938" y="572623"/>
                  <a:pt x="793414" y="564049"/>
                  <a:pt x="791318" y="556048"/>
                </a:cubicBezTo>
                <a:close/>
                <a:moveTo>
                  <a:pt x="769105" y="298169"/>
                </a:moveTo>
                <a:lnTo>
                  <a:pt x="783887" y="313533"/>
                </a:lnTo>
                <a:lnTo>
                  <a:pt x="786245" y="324058"/>
                </a:lnTo>
                <a:cubicBezTo>
                  <a:pt x="786031" y="328964"/>
                  <a:pt x="785126" y="334584"/>
                  <a:pt x="784459" y="338870"/>
                </a:cubicBezTo>
                <a:cubicBezTo>
                  <a:pt x="781601" y="357921"/>
                  <a:pt x="774363" y="376781"/>
                  <a:pt x="774553" y="395640"/>
                </a:cubicBezTo>
                <a:lnTo>
                  <a:pt x="778363" y="367328"/>
                </a:lnTo>
                <a:cubicBezTo>
                  <a:pt x="780506" y="357874"/>
                  <a:pt x="783031" y="348396"/>
                  <a:pt x="784460" y="338871"/>
                </a:cubicBezTo>
                <a:cubicBezTo>
                  <a:pt x="785794" y="330299"/>
                  <a:pt x="788080" y="316390"/>
                  <a:pt x="783888" y="313534"/>
                </a:cubicBezTo>
                <a:lnTo>
                  <a:pt x="783887" y="313533"/>
                </a:lnTo>
                <a:lnTo>
                  <a:pt x="783887" y="313533"/>
                </a:lnTo>
                <a:close/>
                <a:moveTo>
                  <a:pt x="761560" y="281568"/>
                </a:moveTo>
                <a:lnTo>
                  <a:pt x="766454" y="295415"/>
                </a:lnTo>
                <a:lnTo>
                  <a:pt x="766455" y="295415"/>
                </a:lnTo>
                <a:close/>
                <a:moveTo>
                  <a:pt x="774880" y="24486"/>
                </a:moveTo>
                <a:lnTo>
                  <a:pt x="777142" y="74129"/>
                </a:lnTo>
                <a:cubicBezTo>
                  <a:pt x="775758" y="100174"/>
                  <a:pt x="771253" y="125876"/>
                  <a:pt x="767023" y="151569"/>
                </a:cubicBezTo>
                <a:lnTo>
                  <a:pt x="766824" y="153388"/>
                </a:lnTo>
                <a:lnTo>
                  <a:pt x="763010" y="177271"/>
                </a:lnTo>
                <a:lnTo>
                  <a:pt x="758551" y="228944"/>
                </a:lnTo>
                <a:lnTo>
                  <a:pt x="758551" y="228948"/>
                </a:lnTo>
                <a:lnTo>
                  <a:pt x="758551" y="228949"/>
                </a:lnTo>
                <a:lnTo>
                  <a:pt x="758551" y="228944"/>
                </a:lnTo>
                <a:lnTo>
                  <a:pt x="766824" y="153388"/>
                </a:lnTo>
                <a:lnTo>
                  <a:pt x="771220" y="125861"/>
                </a:lnTo>
                <a:cubicBezTo>
                  <a:pt x="773910" y="108703"/>
                  <a:pt x="776220" y="91492"/>
                  <a:pt x="777143" y="74129"/>
                </a:cubicBezTo>
                <a:close/>
                <a:moveTo>
                  <a:pt x="313353" y="0"/>
                </a:moveTo>
                <a:lnTo>
                  <a:pt x="777461" y="0"/>
                </a:lnTo>
                <a:lnTo>
                  <a:pt x="774743" y="21486"/>
                </a:lnTo>
                <a:lnTo>
                  <a:pt x="777461" y="1"/>
                </a:lnTo>
                <a:lnTo>
                  <a:pt x="4543953" y="2"/>
                </a:lnTo>
                <a:lnTo>
                  <a:pt x="4543953" y="6858002"/>
                </a:lnTo>
                <a:lnTo>
                  <a:pt x="284400" y="6858002"/>
                </a:lnTo>
                <a:lnTo>
                  <a:pt x="284400" y="6858001"/>
                </a:lnTo>
                <a:lnTo>
                  <a:pt x="284400" y="6858001"/>
                </a:lnTo>
                <a:lnTo>
                  <a:pt x="278237" y="6812064"/>
                </a:lnTo>
                <a:lnTo>
                  <a:pt x="283011" y="6776800"/>
                </a:lnTo>
                <a:cubicBezTo>
                  <a:pt x="286107" y="6765164"/>
                  <a:pt x="290857" y="6753698"/>
                  <a:pt x="297715" y="6742553"/>
                </a:cubicBezTo>
                <a:cubicBezTo>
                  <a:pt x="306003" y="6729219"/>
                  <a:pt x="311147" y="6716169"/>
                  <a:pt x="311551" y="6702977"/>
                </a:cubicBezTo>
                <a:lnTo>
                  <a:pt x="311551" y="6702976"/>
                </a:lnTo>
                <a:lnTo>
                  <a:pt x="311551" y="6702976"/>
                </a:lnTo>
                <a:cubicBezTo>
                  <a:pt x="311956" y="6689783"/>
                  <a:pt x="307622" y="6676448"/>
                  <a:pt x="296953" y="6662541"/>
                </a:cubicBezTo>
                <a:cubicBezTo>
                  <a:pt x="293286" y="6657825"/>
                  <a:pt x="290989" y="6651967"/>
                  <a:pt x="289870" y="6645552"/>
                </a:cubicBezTo>
                <a:lnTo>
                  <a:pt x="289858" y="6625225"/>
                </a:lnTo>
                <a:lnTo>
                  <a:pt x="306480" y="6588626"/>
                </a:lnTo>
                <a:cubicBezTo>
                  <a:pt x="312576" y="6582147"/>
                  <a:pt x="318672" y="6575479"/>
                  <a:pt x="328959" y="6564621"/>
                </a:cubicBezTo>
                <a:lnTo>
                  <a:pt x="328959" y="6564620"/>
                </a:lnTo>
                <a:lnTo>
                  <a:pt x="306480" y="6588625"/>
                </a:lnTo>
                <a:cubicBezTo>
                  <a:pt x="298003" y="6597578"/>
                  <a:pt x="291954" y="6611342"/>
                  <a:pt x="289858" y="6625224"/>
                </a:cubicBezTo>
                <a:lnTo>
                  <a:pt x="289858" y="6625225"/>
                </a:lnTo>
                <a:lnTo>
                  <a:pt x="289858" y="6625225"/>
                </a:lnTo>
                <a:cubicBezTo>
                  <a:pt x="287762" y="6639108"/>
                  <a:pt x="289619" y="6653111"/>
                  <a:pt x="296953" y="6662542"/>
                </a:cubicBezTo>
                <a:cubicBezTo>
                  <a:pt x="302288" y="6669496"/>
                  <a:pt x="306038" y="6676306"/>
                  <a:pt x="308405" y="6683027"/>
                </a:cubicBezTo>
                <a:lnTo>
                  <a:pt x="311551" y="6702976"/>
                </a:lnTo>
                <a:lnTo>
                  <a:pt x="297715" y="6742552"/>
                </a:lnTo>
                <a:cubicBezTo>
                  <a:pt x="283999" y="6764841"/>
                  <a:pt x="278713" y="6788417"/>
                  <a:pt x="278237" y="6812063"/>
                </a:cubicBezTo>
                <a:lnTo>
                  <a:pt x="278237" y="6812064"/>
                </a:lnTo>
                <a:lnTo>
                  <a:pt x="278237" y="6812064"/>
                </a:lnTo>
                <a:lnTo>
                  <a:pt x="284400" y="6858001"/>
                </a:lnTo>
                <a:lnTo>
                  <a:pt x="112147" y="6858001"/>
                </a:lnTo>
                <a:lnTo>
                  <a:pt x="102447" y="6815516"/>
                </a:lnTo>
                <a:cubicBezTo>
                  <a:pt x="96923" y="6793035"/>
                  <a:pt x="87016" y="6771319"/>
                  <a:pt x="83396" y="6748458"/>
                </a:cubicBezTo>
                <a:cubicBezTo>
                  <a:pt x="74824" y="6694164"/>
                  <a:pt x="68728" y="6639488"/>
                  <a:pt x="61870" y="6584812"/>
                </a:cubicBezTo>
                <a:cubicBezTo>
                  <a:pt x="54821" y="6528424"/>
                  <a:pt x="47391" y="6472225"/>
                  <a:pt x="41105" y="6415833"/>
                </a:cubicBezTo>
                <a:cubicBezTo>
                  <a:pt x="37865" y="6384972"/>
                  <a:pt x="37295" y="6353919"/>
                  <a:pt x="34247" y="6323058"/>
                </a:cubicBezTo>
                <a:cubicBezTo>
                  <a:pt x="31579" y="6296005"/>
                  <a:pt x="26626" y="6269144"/>
                  <a:pt x="23386" y="6242093"/>
                </a:cubicBezTo>
                <a:cubicBezTo>
                  <a:pt x="20720" y="6218660"/>
                  <a:pt x="19196" y="6195037"/>
                  <a:pt x="16528" y="6171605"/>
                </a:cubicBezTo>
                <a:cubicBezTo>
                  <a:pt x="12148" y="6134075"/>
                  <a:pt x="7194" y="6096736"/>
                  <a:pt x="2622" y="6059397"/>
                </a:cubicBezTo>
                <a:lnTo>
                  <a:pt x="0" y="6041769"/>
                </a:lnTo>
                <a:lnTo>
                  <a:pt x="0" y="6000937"/>
                </a:lnTo>
                <a:lnTo>
                  <a:pt x="3670" y="5957595"/>
                </a:lnTo>
                <a:lnTo>
                  <a:pt x="0" y="5912511"/>
                </a:lnTo>
                <a:lnTo>
                  <a:pt x="0" y="5886401"/>
                </a:lnTo>
                <a:lnTo>
                  <a:pt x="1098" y="5864318"/>
                </a:lnTo>
                <a:cubicBezTo>
                  <a:pt x="7576" y="5839361"/>
                  <a:pt x="16720" y="5815169"/>
                  <a:pt x="24720" y="5790592"/>
                </a:cubicBezTo>
                <a:cubicBezTo>
                  <a:pt x="25672" y="5787924"/>
                  <a:pt x="25864" y="5784686"/>
                  <a:pt x="26434" y="5781830"/>
                </a:cubicBezTo>
                <a:cubicBezTo>
                  <a:pt x="29675" y="5765635"/>
                  <a:pt x="32913" y="5749634"/>
                  <a:pt x="35771" y="5733440"/>
                </a:cubicBezTo>
                <a:cubicBezTo>
                  <a:pt x="37295" y="5724678"/>
                  <a:pt x="37485" y="5715723"/>
                  <a:pt x="38819" y="5706959"/>
                </a:cubicBezTo>
                <a:cubicBezTo>
                  <a:pt x="44153" y="5673050"/>
                  <a:pt x="35199" y="5635711"/>
                  <a:pt x="58250" y="5606372"/>
                </a:cubicBezTo>
                <a:cubicBezTo>
                  <a:pt x="73110" y="5587321"/>
                  <a:pt x="69680" y="5568842"/>
                  <a:pt x="67394" y="5548460"/>
                </a:cubicBezTo>
                <a:cubicBezTo>
                  <a:pt x="65680" y="5533027"/>
                  <a:pt x="66252" y="5517215"/>
                  <a:pt x="66060" y="5501594"/>
                </a:cubicBezTo>
                <a:cubicBezTo>
                  <a:pt x="65490" y="5474161"/>
                  <a:pt x="65298" y="5446728"/>
                  <a:pt x="64346" y="5419295"/>
                </a:cubicBezTo>
                <a:cubicBezTo>
                  <a:pt x="63966" y="5410531"/>
                  <a:pt x="59202" y="5401579"/>
                  <a:pt x="59964" y="5393005"/>
                </a:cubicBezTo>
                <a:cubicBezTo>
                  <a:pt x="63584" y="5353379"/>
                  <a:pt x="69300" y="5313754"/>
                  <a:pt x="72538" y="5274129"/>
                </a:cubicBezTo>
                <a:cubicBezTo>
                  <a:pt x="74442" y="5251650"/>
                  <a:pt x="70824" y="5228597"/>
                  <a:pt x="73490" y="5206308"/>
                </a:cubicBezTo>
                <a:cubicBezTo>
                  <a:pt x="76538" y="5180591"/>
                  <a:pt x="84348" y="5155445"/>
                  <a:pt x="89113" y="5129916"/>
                </a:cubicBezTo>
                <a:cubicBezTo>
                  <a:pt x="90445" y="5122867"/>
                  <a:pt x="88731" y="5115057"/>
                  <a:pt x="88351" y="5107627"/>
                </a:cubicBezTo>
                <a:cubicBezTo>
                  <a:pt x="87968" y="5099245"/>
                  <a:pt x="87206" y="5091052"/>
                  <a:pt x="87016" y="5082670"/>
                </a:cubicBezTo>
                <a:cubicBezTo>
                  <a:pt x="86634" y="5057141"/>
                  <a:pt x="87206" y="5031614"/>
                  <a:pt x="85872" y="5006086"/>
                </a:cubicBezTo>
                <a:cubicBezTo>
                  <a:pt x="85110" y="4990465"/>
                  <a:pt x="77300" y="4974082"/>
                  <a:pt x="80158" y="4959602"/>
                </a:cubicBezTo>
                <a:cubicBezTo>
                  <a:pt x="85682" y="4930075"/>
                  <a:pt x="73300" y="4900546"/>
                  <a:pt x="83586" y="4871019"/>
                </a:cubicBezTo>
                <a:cubicBezTo>
                  <a:pt x="86634" y="4861873"/>
                  <a:pt x="79014" y="4849300"/>
                  <a:pt x="78634" y="4838250"/>
                </a:cubicBezTo>
                <a:cubicBezTo>
                  <a:pt x="77682" y="4810627"/>
                  <a:pt x="77872" y="4783004"/>
                  <a:pt x="78062" y="4755381"/>
                </a:cubicBezTo>
                <a:cubicBezTo>
                  <a:pt x="78252" y="4730614"/>
                  <a:pt x="75586" y="4704895"/>
                  <a:pt x="80920" y="4681083"/>
                </a:cubicBezTo>
                <a:cubicBezTo>
                  <a:pt x="86634" y="4656126"/>
                  <a:pt x="85872" y="4633647"/>
                  <a:pt x="79396" y="4609452"/>
                </a:cubicBezTo>
                <a:cubicBezTo>
                  <a:pt x="75014" y="4592878"/>
                  <a:pt x="74442" y="4575351"/>
                  <a:pt x="73110" y="4558207"/>
                </a:cubicBezTo>
                <a:cubicBezTo>
                  <a:pt x="71586" y="4539728"/>
                  <a:pt x="75586" y="4519343"/>
                  <a:pt x="69300" y="4502579"/>
                </a:cubicBezTo>
                <a:cubicBezTo>
                  <a:pt x="50629" y="4452665"/>
                  <a:pt x="46629" y="4401419"/>
                  <a:pt x="46629" y="4349222"/>
                </a:cubicBezTo>
                <a:cubicBezTo>
                  <a:pt x="46629" y="4339695"/>
                  <a:pt x="49295" y="4329979"/>
                  <a:pt x="52153" y="4320837"/>
                </a:cubicBezTo>
                <a:cubicBezTo>
                  <a:pt x="69300" y="4267493"/>
                  <a:pt x="67776" y="4213961"/>
                  <a:pt x="57297" y="4159667"/>
                </a:cubicBezTo>
                <a:cubicBezTo>
                  <a:pt x="55011" y="4148427"/>
                  <a:pt x="54629" y="4135854"/>
                  <a:pt x="56915" y="4124614"/>
                </a:cubicBezTo>
                <a:cubicBezTo>
                  <a:pt x="63584" y="4092989"/>
                  <a:pt x="74634" y="4062318"/>
                  <a:pt x="79396" y="4030503"/>
                </a:cubicBezTo>
                <a:cubicBezTo>
                  <a:pt x="87206" y="3977925"/>
                  <a:pt x="60918" y="3932394"/>
                  <a:pt x="43771" y="3885338"/>
                </a:cubicBezTo>
                <a:cubicBezTo>
                  <a:pt x="31627" y="3851761"/>
                  <a:pt x="8016" y="3821935"/>
                  <a:pt x="426" y="3786777"/>
                </a:cubicBezTo>
                <a:lnTo>
                  <a:pt x="0" y="3773897"/>
                </a:lnTo>
                <a:lnTo>
                  <a:pt x="0" y="3393882"/>
                </a:lnTo>
                <a:lnTo>
                  <a:pt x="11838" y="3359516"/>
                </a:lnTo>
                <a:cubicBezTo>
                  <a:pt x="14434" y="3346205"/>
                  <a:pt x="14910" y="3332774"/>
                  <a:pt x="12910" y="3318771"/>
                </a:cubicBezTo>
                <a:cubicBezTo>
                  <a:pt x="12243" y="3314104"/>
                  <a:pt x="9909" y="3308770"/>
                  <a:pt x="6718" y="3304079"/>
                </a:cubicBezTo>
                <a:lnTo>
                  <a:pt x="0" y="3297657"/>
                </a:lnTo>
                <a:lnTo>
                  <a:pt x="0" y="3207867"/>
                </a:lnTo>
                <a:lnTo>
                  <a:pt x="15553" y="3186771"/>
                </a:lnTo>
                <a:cubicBezTo>
                  <a:pt x="28483" y="3162329"/>
                  <a:pt x="30484" y="3134647"/>
                  <a:pt x="36341" y="3107500"/>
                </a:cubicBezTo>
                <a:cubicBezTo>
                  <a:pt x="41105" y="3085403"/>
                  <a:pt x="41295" y="3064827"/>
                  <a:pt x="38057" y="3042728"/>
                </a:cubicBezTo>
                <a:cubicBezTo>
                  <a:pt x="30817" y="2994722"/>
                  <a:pt x="41105" y="2948047"/>
                  <a:pt x="54249" y="2901943"/>
                </a:cubicBezTo>
                <a:cubicBezTo>
                  <a:pt x="63012" y="2871462"/>
                  <a:pt x="68346" y="2840219"/>
                  <a:pt x="77300" y="2809930"/>
                </a:cubicBezTo>
                <a:cubicBezTo>
                  <a:pt x="84158" y="2787259"/>
                  <a:pt x="92351" y="2764590"/>
                  <a:pt x="103399" y="2743826"/>
                </a:cubicBezTo>
                <a:cubicBezTo>
                  <a:pt x="119594" y="2713723"/>
                  <a:pt x="143978" y="2687436"/>
                  <a:pt x="137500" y="2649143"/>
                </a:cubicBezTo>
                <a:cubicBezTo>
                  <a:pt x="131786" y="2615421"/>
                  <a:pt x="143786" y="2584942"/>
                  <a:pt x="155217" y="2554079"/>
                </a:cubicBezTo>
                <a:cubicBezTo>
                  <a:pt x="163599" y="2531409"/>
                  <a:pt x="172173" y="2508742"/>
                  <a:pt x="177507" y="2485307"/>
                </a:cubicBezTo>
                <a:cubicBezTo>
                  <a:pt x="183794" y="2457492"/>
                  <a:pt x="181126" y="2426059"/>
                  <a:pt x="192748" y="2401292"/>
                </a:cubicBezTo>
                <a:cubicBezTo>
                  <a:pt x="204940" y="2375383"/>
                  <a:pt x="196748" y="2353859"/>
                  <a:pt x="193318" y="2330806"/>
                </a:cubicBezTo>
                <a:cubicBezTo>
                  <a:pt x="187984" y="2294039"/>
                  <a:pt x="178077" y="2257459"/>
                  <a:pt x="190652" y="2220312"/>
                </a:cubicBezTo>
                <a:cubicBezTo>
                  <a:pt x="205892" y="2175163"/>
                  <a:pt x="222275" y="2130393"/>
                  <a:pt x="236753" y="2085054"/>
                </a:cubicBezTo>
                <a:cubicBezTo>
                  <a:pt x="242280" y="2067525"/>
                  <a:pt x="244566" y="2048668"/>
                  <a:pt x="247042" y="2030378"/>
                </a:cubicBezTo>
                <a:cubicBezTo>
                  <a:pt x="249138" y="2013043"/>
                  <a:pt x="243804" y="1992279"/>
                  <a:pt x="251804" y="1978940"/>
                </a:cubicBezTo>
                <a:cubicBezTo>
                  <a:pt x="272379" y="1944649"/>
                  <a:pt x="282475" y="1909408"/>
                  <a:pt x="282475" y="1869780"/>
                </a:cubicBezTo>
                <a:cubicBezTo>
                  <a:pt x="282475" y="1854920"/>
                  <a:pt x="291049" y="1840441"/>
                  <a:pt x="292573" y="1825393"/>
                </a:cubicBezTo>
                <a:cubicBezTo>
                  <a:pt x="294477" y="1804816"/>
                  <a:pt x="299622" y="1781194"/>
                  <a:pt x="292381" y="1763287"/>
                </a:cubicBezTo>
                <a:cubicBezTo>
                  <a:pt x="275237" y="1721185"/>
                  <a:pt x="289525" y="1687086"/>
                  <a:pt x="306480" y="1650317"/>
                </a:cubicBezTo>
                <a:cubicBezTo>
                  <a:pt x="323244" y="1614120"/>
                  <a:pt x="336579" y="1576019"/>
                  <a:pt x="347629" y="1537537"/>
                </a:cubicBezTo>
                <a:cubicBezTo>
                  <a:pt x="351629" y="1523059"/>
                  <a:pt x="344961" y="1505724"/>
                  <a:pt x="343629" y="1489720"/>
                </a:cubicBezTo>
                <a:cubicBezTo>
                  <a:pt x="343247" y="1484004"/>
                  <a:pt x="342675" y="1477717"/>
                  <a:pt x="344581" y="1472575"/>
                </a:cubicBezTo>
                <a:cubicBezTo>
                  <a:pt x="362870" y="1422854"/>
                  <a:pt x="376776" y="1372368"/>
                  <a:pt x="367252" y="1318456"/>
                </a:cubicBezTo>
                <a:cubicBezTo>
                  <a:pt x="366298" y="1313504"/>
                  <a:pt x="368394" y="1307978"/>
                  <a:pt x="369728" y="1303024"/>
                </a:cubicBezTo>
                <a:cubicBezTo>
                  <a:pt x="376586" y="1278829"/>
                  <a:pt x="387444" y="1255206"/>
                  <a:pt x="389921" y="1230633"/>
                </a:cubicBezTo>
                <a:cubicBezTo>
                  <a:pt x="396017" y="1170051"/>
                  <a:pt x="398495" y="1109091"/>
                  <a:pt x="402495" y="1048125"/>
                </a:cubicBezTo>
                <a:cubicBezTo>
                  <a:pt x="402685" y="1044315"/>
                  <a:pt x="402685" y="1040315"/>
                  <a:pt x="404019" y="1036887"/>
                </a:cubicBezTo>
                <a:cubicBezTo>
                  <a:pt x="412211" y="1014406"/>
                  <a:pt x="409543" y="994785"/>
                  <a:pt x="393923" y="975733"/>
                </a:cubicBezTo>
                <a:cubicBezTo>
                  <a:pt x="387064" y="967350"/>
                  <a:pt x="383444" y="955920"/>
                  <a:pt x="379634" y="945444"/>
                </a:cubicBezTo>
                <a:cubicBezTo>
                  <a:pt x="373918" y="930011"/>
                  <a:pt x="368394" y="914200"/>
                  <a:pt x="364774" y="898198"/>
                </a:cubicBezTo>
                <a:cubicBezTo>
                  <a:pt x="361346" y="882384"/>
                  <a:pt x="356583" y="865430"/>
                  <a:pt x="359250" y="850189"/>
                </a:cubicBezTo>
                <a:cubicBezTo>
                  <a:pt x="364012" y="822756"/>
                  <a:pt x="374680" y="796655"/>
                  <a:pt x="381730" y="769605"/>
                </a:cubicBezTo>
                <a:cubicBezTo>
                  <a:pt x="384206" y="760270"/>
                  <a:pt x="383824" y="749982"/>
                  <a:pt x="384016" y="740268"/>
                </a:cubicBezTo>
                <a:cubicBezTo>
                  <a:pt x="384586" y="717977"/>
                  <a:pt x="379062" y="695116"/>
                  <a:pt x="394875" y="674923"/>
                </a:cubicBezTo>
                <a:cubicBezTo>
                  <a:pt x="409733" y="656255"/>
                  <a:pt x="405353" y="637392"/>
                  <a:pt x="394113" y="617772"/>
                </a:cubicBezTo>
                <a:cubicBezTo>
                  <a:pt x="386110" y="603673"/>
                  <a:pt x="379824" y="587672"/>
                  <a:pt x="376776" y="571860"/>
                </a:cubicBezTo>
                <a:cubicBezTo>
                  <a:pt x="372586" y="550141"/>
                  <a:pt x="370870" y="528615"/>
                  <a:pt x="373348" y="505182"/>
                </a:cubicBezTo>
                <a:cubicBezTo>
                  <a:pt x="375062" y="488607"/>
                  <a:pt x="375824" y="475081"/>
                  <a:pt x="385920" y="462126"/>
                </a:cubicBezTo>
                <a:cubicBezTo>
                  <a:pt x="387444" y="460032"/>
                  <a:pt x="387826" y="456222"/>
                  <a:pt x="387634" y="453364"/>
                </a:cubicBezTo>
                <a:cubicBezTo>
                  <a:pt x="384396" y="415835"/>
                  <a:pt x="386110" y="378686"/>
                  <a:pt x="388399" y="340774"/>
                </a:cubicBezTo>
                <a:cubicBezTo>
                  <a:pt x="391445" y="292579"/>
                  <a:pt x="382492" y="241901"/>
                  <a:pt x="350487" y="200182"/>
                </a:cubicBezTo>
                <a:cubicBezTo>
                  <a:pt x="345723" y="194085"/>
                  <a:pt x="343629" y="184941"/>
                  <a:pt x="342485" y="176939"/>
                </a:cubicBezTo>
                <a:cubicBezTo>
                  <a:pt x="337533" y="139219"/>
                  <a:pt x="334103" y="101308"/>
                  <a:pt x="328579" y="63587"/>
                </a:cubicBezTo>
                <a:cubicBezTo>
                  <a:pt x="325530" y="43012"/>
                  <a:pt x="322862" y="21486"/>
                  <a:pt x="314480" y="2817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20" y="468295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0206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020C463-63A2-4333-87CB-7BD68ECE6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2"/>
            <a:ext cx="9144000" cy="1263649"/>
          </a:xfrm>
        </p:spPr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C7F4DA47-4F3F-40E6-B424-2B6B01FCB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1713467"/>
              </p:ext>
            </p:extLst>
          </p:nvPr>
        </p:nvGraphicFramePr>
        <p:xfrm>
          <a:off x="3144000" y="1791000"/>
          <a:ext cx="5904000" cy="3276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Punkty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Ocena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0-4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niedostateczna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4-5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dopuszczająca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6-7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dostateczna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8-9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dobra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10-11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bardzo dobra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12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/>
                        <a:t>celująca</a:t>
                      </a:r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BBEE1A88-8653-4B0D-9949-179C04E342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2123" b="96108" l="114" r="94545">
                        <a14:foregroundMark x1="65000" y1="49057" x2="65000" y2="49057"/>
                        <a14:foregroundMark x1="47273" y1="49410" x2="52273" y2="47170"/>
                        <a14:foregroundMark x1="48864" y1="62028" x2="53182" y2="642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497" y="3206839"/>
            <a:ext cx="3695385" cy="356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8377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D0C6A0B-8E9D-4491-8BD9-7B1375E2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77027"/>
            <a:ext cx="9144000" cy="1263649"/>
          </a:xfrm>
        </p:spPr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BB848C5-A87B-4FD9-B1B4-062AE15F6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84941"/>
            <a:ext cx="10668000" cy="499241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2600" dirty="0"/>
              <a:t>Dzięki temu, że wykonaliście zadanie przekonaliście się, że</a:t>
            </a:r>
            <a:r>
              <a:rPr lang="pl-PL" sz="2200" b="1" dirty="0"/>
              <a:t> </a:t>
            </a:r>
            <a:r>
              <a:rPr lang="pl-PL" sz="2600" dirty="0"/>
              <a:t>można powtarzać  wiadomości w atrakcyjny sposób.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Nauczyliście się tworzyć i wykorzystywać ciekawe narzędzie do</a:t>
            </a:r>
            <a:r>
              <a:rPr lang="pl-PL" sz="2600" b="1" dirty="0"/>
              <a:t> </a:t>
            </a:r>
            <a:r>
              <a:rPr lang="pl-PL" sz="2600" dirty="0"/>
              <a:t>nauki, które może posłużyć Wam na innych przedmiotach.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Wyszukaliście potrzebne informacje w Internecie, oraz</a:t>
            </a:r>
            <a:r>
              <a:rPr lang="pl-PL" sz="2600" b="1" dirty="0"/>
              <a:t> </a:t>
            </a:r>
            <a:r>
              <a:rPr lang="pl-PL" sz="2600" dirty="0"/>
              <a:t>przepisach prawnych.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Rozwijaliście umiejętności współpracy w grupie oraz</a:t>
            </a:r>
            <a:r>
              <a:rPr lang="pl-PL" sz="2200" b="1" dirty="0"/>
              <a:t> </a:t>
            </a:r>
            <a:r>
              <a:rPr lang="pl-PL" sz="2600" dirty="0"/>
              <a:t>odpowiedzialności za wspólnie wykonywane zadanie. </a:t>
            </a:r>
          </a:p>
          <a:p>
            <a:pPr marL="109728" indent="0">
              <a:buNone/>
            </a:pPr>
            <a:endParaRPr lang="pl-PL" sz="900" dirty="0"/>
          </a:p>
          <a:p>
            <a:pPr marL="109728" indent="0">
              <a:buNone/>
            </a:pPr>
            <a:r>
              <a:rPr lang="pl-PL" sz="2600" dirty="0"/>
              <a:t>Przygotowane </a:t>
            </a:r>
            <a:r>
              <a:rPr lang="pl-PL" sz="2600" dirty="0" err="1"/>
              <a:t>quizlety</a:t>
            </a:r>
            <a:r>
              <a:rPr lang="pl-PL" sz="2600" dirty="0"/>
              <a:t> mogą służyć Wam przez cały rok i być wykorzystywane wielokrotnie, w zależności od potrzeb.</a:t>
            </a:r>
            <a:endParaRPr lang="en-GB" sz="26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1171290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9E24907-7EB6-4332-B29D-7FED51DE0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448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5002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0B98E05-66B9-4E5B-97E9-A46825755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06573"/>
            <a:ext cx="9144000" cy="1263649"/>
          </a:xfrm>
        </p:spPr>
        <p:txBody>
          <a:bodyPr/>
          <a:lstStyle/>
          <a:p>
            <a:r>
              <a:rPr lang="pl-PL" dirty="0"/>
              <a:t>WPROWADZNIE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E07F785-C108-4A31-8C3D-6446E7E28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391232"/>
            <a:ext cx="10966361" cy="5189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Czy znasz te pojęcia? </a:t>
            </a:r>
            <a:br>
              <a:rPr lang="pl-PL" dirty="0"/>
            </a:br>
            <a:r>
              <a:rPr lang="pl-PL" dirty="0"/>
              <a:t>Potrafisz wyjaśnić co oznaczają?</a:t>
            </a:r>
          </a:p>
          <a:p>
            <a:pPr marL="0" indent="0">
              <a:buNone/>
            </a:pPr>
            <a:r>
              <a:rPr lang="pl-PL" sz="2400" dirty="0"/>
              <a:t>Te i wiele innych zapamiętasz </a:t>
            </a:r>
            <a:br>
              <a:rPr lang="pl-PL" sz="2400" dirty="0"/>
            </a:br>
            <a:r>
              <a:rPr lang="pl-PL" sz="2400" dirty="0"/>
              <a:t>i utrwalisz dzięki Waszemu zadaniu.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Uczycie się na kierunku technik usług pocztowych i finansowych, aby</a:t>
            </a:r>
            <a:r>
              <a:rPr lang="pl-PL" b="1" dirty="0"/>
              <a:t> </a:t>
            </a:r>
            <a:r>
              <a:rPr lang="pl-PL" sz="2400" dirty="0"/>
              <a:t>w</a:t>
            </a:r>
            <a:r>
              <a:rPr lang="pl-PL" b="1" dirty="0"/>
              <a:t> </a:t>
            </a:r>
            <a:r>
              <a:rPr lang="pl-PL" sz="2400" dirty="0"/>
              <a:t>przyszłości pracować w zawodzie i poprawnie wykonywać swoją pracę niezbędna jest znajomość podstawowych pojęć z zakresu świadczenia usług pocztowych. </a:t>
            </a:r>
          </a:p>
          <a:p>
            <a:endParaRPr lang="pl-PL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xmlns="" id="{D8E390EA-DEBB-4364-9845-F01D7B3646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687372886"/>
              </p:ext>
            </p:extLst>
          </p:nvPr>
        </p:nvGraphicFramePr>
        <p:xfrm>
          <a:off x="3889421" y="695459"/>
          <a:ext cx="7838940" cy="4172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16993CD8-29D6-4D06-891D-822FD3A756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ackgroundRemoval t="5972" b="90000" l="10000" r="90000">
                        <a14:foregroundMark x1="29722" y1="61389" x2="29722" y2="613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>
            <a:off x="1544170" y="2781836"/>
            <a:ext cx="2582214" cy="258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256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DF5DA1C-3460-4A57-A4C0-AAA39AA7F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21213"/>
            <a:ext cx="9144000" cy="1339403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9016277-A1C6-4981-88EA-189480B4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687133"/>
            <a:ext cx="6437289" cy="440886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Stworzycie </a:t>
            </a:r>
            <a:r>
              <a:rPr lang="pl-PL" dirty="0" err="1"/>
              <a:t>Quizlett</a:t>
            </a:r>
            <a:r>
              <a:rPr lang="pl-PL" dirty="0"/>
              <a:t> z pojęciami z ustaw</a:t>
            </a:r>
            <a:br>
              <a:rPr lang="pl-PL" dirty="0"/>
            </a:br>
            <a:r>
              <a:rPr lang="pl-PL" dirty="0"/>
              <a:t>i rozporządzeń branżowych, dzięki którym będziecie mogli cały czas je</a:t>
            </a:r>
            <a:r>
              <a:rPr lang="pl-PL" b="1" dirty="0"/>
              <a:t> </a:t>
            </a:r>
            <a:r>
              <a:rPr lang="pl-PL" dirty="0"/>
              <a:t>powtarzać i utrwalać. </a:t>
            </a:r>
          </a:p>
          <a:p>
            <a:pPr marL="0" indent="0">
              <a:buNone/>
            </a:pPr>
            <a:r>
              <a:rPr lang="pl-PL" dirty="0"/>
              <a:t>Mam nadzieję, że poznacie nowe narzędzie do nauki, oraz wyćwiczycie branżowe słownictwo.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3600" dirty="0"/>
              <a:t>Zapraszam do pracy!</a:t>
            </a:r>
          </a:p>
          <a:p>
            <a:endParaRPr lang="pl-PL" dirty="0"/>
          </a:p>
        </p:txBody>
      </p:sp>
      <p:pic>
        <p:nvPicPr>
          <p:cNvPr id="1026" name="Picture 2" descr="Education, intellectual, intelligent, knowledge, learning icon">
            <a:extLst>
              <a:ext uri="{FF2B5EF4-FFF2-40B4-BE49-F238E27FC236}">
                <a16:creationId xmlns:a16="http://schemas.microsoft.com/office/drawing/2014/main" xmlns="" id="{244216B0-6D94-4AB9-9B87-21211C41C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68004" y="1070554"/>
            <a:ext cx="4827969" cy="48279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562949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B8D56E9-2A0D-40D9-BC09-852BB9D3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02788"/>
            <a:ext cx="9144000" cy="1263649"/>
          </a:xfrm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797B335-3CC8-4715-8FF1-9BB24F87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61375"/>
            <a:ext cx="10668000" cy="443462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Będziecie pracować w grupach 2-osobowych. </a:t>
            </a:r>
            <a:br>
              <a:rPr lang="pl-PL" dirty="0"/>
            </a:br>
            <a:r>
              <a:rPr lang="pl-PL" dirty="0"/>
              <a:t>Zadaniem każdej grupy jest stworzenie </a:t>
            </a:r>
            <a:r>
              <a:rPr lang="pl-PL" dirty="0" err="1"/>
              <a:t>quizletu</a:t>
            </a:r>
            <a:r>
              <a:rPr lang="pl-PL" dirty="0"/>
              <a:t> i wprowadzenie do niego słownictwa. </a:t>
            </a:r>
            <a:br>
              <a:rPr lang="pl-PL" dirty="0"/>
            </a:br>
            <a:r>
              <a:rPr lang="pl-PL" dirty="0"/>
              <a:t>Po skończeniu pracy, zaprezentujecie Wasz </a:t>
            </a:r>
            <a:r>
              <a:rPr lang="pl-PL" dirty="0" err="1"/>
              <a:t>Quizlet</a:t>
            </a:r>
            <a:r>
              <a:rPr lang="pl-PL" dirty="0"/>
              <a:t>, oraz przetestujecie Waszych kolegów ze znajomości podstawowych pojęć.</a:t>
            </a:r>
            <a:endParaRPr lang="en-GB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EC0ECDE6-1472-4CA6-BBA7-B637A9CAC39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6812" y="3670731"/>
            <a:ext cx="6837340" cy="3051788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xmlns="" val="337080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182BB60-1331-46DC-A1DD-63FD12C9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89906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  <a:r>
              <a:rPr lang="en-GB" dirty="0"/>
              <a:t/>
            </a:r>
            <a:br>
              <a:rPr lang="en-GB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1A8788B-B74C-42A8-8D9C-DCB13B627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81071"/>
            <a:ext cx="10668000" cy="461493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Podzielcie się na cztery grupy.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pl-PL" dirty="0"/>
              <a:t>W każdej grupie wybierzcie lidera odpowiedzialnego </a:t>
            </a:r>
            <a:br>
              <a:rPr lang="pl-PL" dirty="0"/>
            </a:br>
            <a:r>
              <a:rPr lang="pl-PL" dirty="0"/>
              <a:t>za przebieg Waszej pracy. 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Liderzy będą czuwać nad przebiegiem Waszych działań, </a:t>
            </a:r>
            <a:br>
              <a:rPr lang="pl-PL" dirty="0"/>
            </a:br>
            <a:r>
              <a:rPr lang="pl-PL" dirty="0"/>
              <a:t>dbać o zapis kolejnych etapów pracy, </a:t>
            </a:r>
            <a:br>
              <a:rPr lang="pl-PL" dirty="0"/>
            </a:br>
            <a:r>
              <a:rPr lang="pl-PL" dirty="0"/>
              <a:t>oraz testować Wasz </a:t>
            </a:r>
            <a:r>
              <a:rPr lang="pl-PL" dirty="0" err="1"/>
              <a:t>quizlet</a:t>
            </a:r>
            <a:r>
              <a:rPr lang="pl-PL" dirty="0"/>
              <a:t>.</a:t>
            </a:r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pl-PL" dirty="0"/>
              <a:t>Liderzy, spośród niżej podanych dokumentów, wylosują jeden, </a:t>
            </a:r>
            <a:br>
              <a:rPr lang="pl-PL" dirty="0"/>
            </a:br>
            <a:r>
              <a:rPr lang="pl-PL" dirty="0"/>
              <a:t>na podstawie którego będziecie opracowywać </a:t>
            </a:r>
            <a:r>
              <a:rPr lang="pl-PL" dirty="0" err="1"/>
              <a:t>quizlet</a:t>
            </a:r>
            <a:r>
              <a:rPr lang="pl-PL" dirty="0"/>
              <a:t>.</a:t>
            </a:r>
            <a:endParaRPr lang="en-GB" dirty="0"/>
          </a:p>
        </p:txBody>
      </p:sp>
      <p:sp>
        <p:nvSpPr>
          <p:cNvPr id="7" name="Strzałka: zakrzywiona w prawo 6">
            <a:extLst>
              <a:ext uri="{FF2B5EF4-FFF2-40B4-BE49-F238E27FC236}">
                <a16:creationId xmlns:a16="http://schemas.microsoft.com/office/drawing/2014/main" xmlns="" id="{F70A002F-EAF5-4347-9460-A4C99F41B015}"/>
              </a:ext>
            </a:extLst>
          </p:cNvPr>
          <p:cNvSpPr/>
          <p:nvPr/>
        </p:nvSpPr>
        <p:spPr>
          <a:xfrm>
            <a:off x="296215" y="1687132"/>
            <a:ext cx="465785" cy="87576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Strzałka: zakrzywiona w prawo 10">
            <a:extLst>
              <a:ext uri="{FF2B5EF4-FFF2-40B4-BE49-F238E27FC236}">
                <a16:creationId xmlns:a16="http://schemas.microsoft.com/office/drawing/2014/main" xmlns="" id="{70CBB7AC-5287-430F-BF3D-8583B593EF23}"/>
              </a:ext>
            </a:extLst>
          </p:cNvPr>
          <p:cNvSpPr/>
          <p:nvPr/>
        </p:nvSpPr>
        <p:spPr>
          <a:xfrm>
            <a:off x="296215" y="2893454"/>
            <a:ext cx="465785" cy="87576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Strzałka: zakrzywiona w prawo 12">
            <a:extLst>
              <a:ext uri="{FF2B5EF4-FFF2-40B4-BE49-F238E27FC236}">
                <a16:creationId xmlns:a16="http://schemas.microsoft.com/office/drawing/2014/main" xmlns="" id="{553A7F9D-9355-4157-9D10-29DBA7844893}"/>
              </a:ext>
            </a:extLst>
          </p:cNvPr>
          <p:cNvSpPr/>
          <p:nvPr/>
        </p:nvSpPr>
        <p:spPr>
          <a:xfrm>
            <a:off x="296216" y="4507605"/>
            <a:ext cx="465784" cy="875764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pic>
        <p:nvPicPr>
          <p:cNvPr id="15" name="Obraz 14">
            <a:extLst>
              <a:ext uri="{FF2B5EF4-FFF2-40B4-BE49-F238E27FC236}">
                <a16:creationId xmlns:a16="http://schemas.microsoft.com/office/drawing/2014/main" xmlns="" id="{5783713B-D462-457A-9963-8AD09B4480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16" t="2971" r="62348" b="61354"/>
          <a:stretch/>
        </p:blipFill>
        <p:spPr>
          <a:xfrm>
            <a:off x="9269824" y="406325"/>
            <a:ext cx="1953298" cy="20308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Leader Icon Images, Leader Icon Transparent PNG, Free download">
            <a:extLst>
              <a:ext uri="{FF2B5EF4-FFF2-40B4-BE49-F238E27FC236}">
                <a16:creationId xmlns:a16="http://schemas.microsoft.com/office/drawing/2014/main" xmlns="" id="{5E9006CE-7044-432F-BBDB-6D057C83F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34172" y="2983875"/>
            <a:ext cx="1961612" cy="1961612"/>
          </a:xfrm>
          <a:prstGeom prst="rect">
            <a:avLst/>
          </a:prstGeom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805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05EC1D7-1DCC-4D09-B406-18B45E29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8886423" cy="1783097"/>
          </a:xfrm>
        </p:spPr>
        <p:txBody>
          <a:bodyPr anchor="ctr"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35BBF637-AAA8-4033-841B-132859A17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8204335"/>
              </p:ext>
            </p:extLst>
          </p:nvPr>
        </p:nvGraphicFramePr>
        <p:xfrm>
          <a:off x="655983" y="1362014"/>
          <a:ext cx="10378225" cy="4089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Quizlet -- innowacyjna metoda nauki języków obcych : AntyApps">
            <a:extLst>
              <a:ext uri="{FF2B5EF4-FFF2-40B4-BE49-F238E27FC236}">
                <a16:creationId xmlns:a16="http://schemas.microsoft.com/office/drawing/2014/main" xmlns="" id="{C2FF1F7A-8461-4923-ACBD-F08D5FA3E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20866" y="398101"/>
            <a:ext cx="3069591" cy="1576472"/>
          </a:xfrm>
          <a:prstGeom prst="rect">
            <a:avLst/>
          </a:prstGeom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1AB09204-F824-4204-B214-B0B973343883}"/>
              </a:ext>
            </a:extLst>
          </p:cNvPr>
          <p:cNvSpPr txBox="1"/>
          <p:nvPr/>
        </p:nvSpPr>
        <p:spPr>
          <a:xfrm>
            <a:off x="758686" y="5074904"/>
            <a:ext cx="10172817" cy="1315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pl-PL" sz="2650" dirty="0"/>
              <a:t>Poszukajcie informacji w Internecie, korzystając z</a:t>
            </a:r>
            <a:r>
              <a:rPr lang="pl-PL" sz="2650" b="1" dirty="0"/>
              <a:t> </a:t>
            </a:r>
            <a:r>
              <a:rPr lang="pl-PL" sz="2650" dirty="0"/>
              <a:t>zamieszczonych w</a:t>
            </a:r>
            <a:r>
              <a:rPr lang="pl-PL" sz="2650" b="1" dirty="0"/>
              <a:t> </a:t>
            </a:r>
            <a:r>
              <a:rPr lang="pl-PL" sz="2650" dirty="0"/>
              <a:t>zasobach linków, oraz dokumentów wewnętrznych Poczty</a:t>
            </a:r>
            <a:r>
              <a:rPr lang="pl-PL" b="1" dirty="0"/>
              <a:t> </a:t>
            </a:r>
            <a:r>
              <a:rPr lang="pl-PL" sz="2650" dirty="0"/>
              <a:t>Polskiej S.A., które są dostępne w</a:t>
            </a:r>
            <a:r>
              <a:rPr lang="pl-PL" sz="2650" b="1" dirty="0"/>
              <a:t>  </a:t>
            </a:r>
            <a:r>
              <a:rPr lang="pl-PL" sz="2650" dirty="0"/>
              <a:t>naszej pracowni.</a:t>
            </a:r>
          </a:p>
        </p:txBody>
      </p:sp>
    </p:spTree>
    <p:extLst>
      <p:ext uri="{BB962C8B-B14F-4D97-AF65-F5344CB8AC3E}">
        <p14:creationId xmlns:p14="http://schemas.microsoft.com/office/powerpoint/2010/main" xmlns="" val="1239568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69D5FBB-3B71-4C54-AD44-BBF271846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19447"/>
            <a:ext cx="9144000" cy="1263649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30EE1659-C2A8-462C-9E74-65D16B0B18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1855674"/>
              </p:ext>
            </p:extLst>
          </p:nvPr>
        </p:nvGraphicFramePr>
        <p:xfrm>
          <a:off x="762000" y="1519707"/>
          <a:ext cx="10185042" cy="4576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lassroom, education, learning, presentation, student, teacher icon">
            <a:extLst>
              <a:ext uri="{FF2B5EF4-FFF2-40B4-BE49-F238E27FC236}">
                <a16:creationId xmlns:a16="http://schemas.microsoft.com/office/drawing/2014/main" xmlns="" id="{AFF3945C-93FA-4CDD-888B-0E3FE37F7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37531" y="447225"/>
            <a:ext cx="1977980" cy="19779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51729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8EEC5FF-B366-4B65-BC2F-83A691C3B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70963"/>
            <a:ext cx="9144000" cy="1263649"/>
          </a:xfrm>
        </p:spPr>
        <p:txBody>
          <a:bodyPr/>
          <a:lstStyle/>
          <a:p>
            <a:r>
              <a:rPr lang="pl-PL" dirty="0"/>
              <a:t>ZASOBY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7110DBC-C69F-45E8-96F6-72A7120E8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09402"/>
            <a:ext cx="6862517" cy="4978519"/>
          </a:xfrm>
        </p:spPr>
        <p:txBody>
          <a:bodyPr>
            <a:normAutofit fontScale="77500" lnSpcReduction="20000"/>
          </a:bodyPr>
          <a:lstStyle/>
          <a:p>
            <a:r>
              <a:rPr lang="pl-PL" u="sng" dirty="0">
                <a:hlinkClick r:id="rId2"/>
              </a:rPr>
              <a:t>https://quizlet.com/pl</a:t>
            </a:r>
            <a:endParaRPr lang="en-GB" dirty="0"/>
          </a:p>
          <a:p>
            <a:r>
              <a:rPr lang="pl-PL" u="sng" dirty="0">
                <a:hlinkClick r:id="rId3"/>
              </a:rPr>
              <a:t>https://help.quizlet.com/hc/pl/articles/360029780752-Tworzenie-zestaw%C3%B3w-do-nauki</a:t>
            </a:r>
            <a:endParaRPr lang="en-GB" dirty="0"/>
          </a:p>
          <a:p>
            <a:r>
              <a:rPr lang="pl-PL" u="sng" dirty="0">
                <a:hlinkClick r:id="rId4"/>
              </a:rPr>
              <a:t>https://sip.lex.pl/akty-prawne/dzu-dziennik-ustaw/prawo-pocztowe-17938059</a:t>
            </a:r>
            <a:endParaRPr lang="en-GB" dirty="0"/>
          </a:p>
          <a:p>
            <a:r>
              <a:rPr lang="pl-PL" u="sng" dirty="0">
                <a:hlinkClick r:id="rId5"/>
              </a:rPr>
              <a:t>https://bip.poczta-polska.pl/bez-kategorii/regulamin-swiadczenia-powszechnych-uslug-pocztowych/</a:t>
            </a:r>
            <a:endParaRPr lang="en-GB" dirty="0"/>
          </a:p>
          <a:p>
            <a:r>
              <a:rPr lang="pl-PL" dirty="0"/>
              <a:t>Podręcznik rozdziału, ekspediowania i</a:t>
            </a:r>
            <a:r>
              <a:rPr lang="pl-PL" b="1" dirty="0"/>
              <a:t> </a:t>
            </a:r>
            <a:r>
              <a:rPr lang="pl-PL" dirty="0" err="1"/>
              <a:t>przewózu</a:t>
            </a:r>
            <a:r>
              <a:rPr lang="pl-PL" dirty="0"/>
              <a:t> przesyłek II.P.8</a:t>
            </a:r>
            <a:endParaRPr lang="en-GB" dirty="0"/>
          </a:p>
          <a:p>
            <a:r>
              <a:rPr lang="pl-PL" dirty="0"/>
              <a:t>Vademecum Usług </a:t>
            </a:r>
            <a:r>
              <a:rPr lang="pl-PL" dirty="0" smtClean="0"/>
              <a:t>Powszechnych</a:t>
            </a:r>
          </a:p>
          <a:p>
            <a:r>
              <a:rPr lang="en-GB" dirty="0" smtClean="0">
                <a:hlinkClick r:id="rId6"/>
              </a:rPr>
              <a:t>https</a:t>
            </a:r>
            <a:r>
              <a:rPr lang="en-GB" dirty="0" smtClean="0">
                <a:hlinkClick r:id="rId6"/>
              </a:rPr>
              <a:t>://www.poczta-polska.pl/paczki-i-listy/odbior/poste-restante</a:t>
            </a:r>
            <a:r>
              <a:rPr lang="en-GB" dirty="0" smtClean="0">
                <a:hlinkClick r:id="rId6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7"/>
              </a:rPr>
              <a:t>https://www.poczta-polska.pl/paczki-i-listy/przesylki-zagraniczne/listy/worek-m</a:t>
            </a:r>
            <a:r>
              <a:rPr lang="pl-PL" dirty="0" smtClean="0">
                <a:hlinkClick r:id="rId7"/>
              </a:rPr>
              <a:t>/</a:t>
            </a:r>
            <a:endParaRPr lang="pl-PL" dirty="0" smtClean="0"/>
          </a:p>
          <a:p>
            <a:r>
              <a:rPr lang="en-GB" dirty="0" smtClean="0"/>
              <a:t>https://www.kurierem.pl/t/8/uslugi-kurierskie/Przesy%C5%82ka-rejestrowana,-Poczta</a:t>
            </a:r>
            <a:endParaRPr lang="en-GB" dirty="0"/>
          </a:p>
        </p:txBody>
      </p:sp>
      <p:pic>
        <p:nvPicPr>
          <p:cNvPr id="5" name="Picture 2" descr="C:\Users\Admin\Desktop\search-internet-web-fine-browser-research-512.png">
            <a:extLst>
              <a:ext uri="{FF2B5EF4-FFF2-40B4-BE49-F238E27FC236}">
                <a16:creationId xmlns:a16="http://schemas.microsoft.com/office/drawing/2014/main" xmlns="" id="{1B4081A4-D2B9-4F1E-A4C1-44B79203B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3306" y="1409402"/>
            <a:ext cx="4039195" cy="40391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953111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49B6D25-D928-4C1C-8F45-A2D9556C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09602"/>
            <a:ext cx="9144000" cy="1263649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EWALUACJA, </a:t>
            </a:r>
            <a:r>
              <a:rPr lang="pl-PL" sz="3600" dirty="0"/>
              <a:t>czyli jak będziecie oceniani…</a:t>
            </a:r>
            <a:r>
              <a:rPr lang="en-GB" sz="4400" dirty="0"/>
              <a:t/>
            </a:r>
            <a:br>
              <a:rPr lang="en-GB" sz="4400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CAED1D8F-994D-4CA7-9CF8-C7AC7C1EBE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2987958"/>
              </p:ext>
            </p:extLst>
          </p:nvPr>
        </p:nvGraphicFramePr>
        <p:xfrm>
          <a:off x="762000" y="1545465"/>
          <a:ext cx="10668000" cy="4930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336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470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9813">
                <a:tc rowSpan="2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Kryteria oceny</a:t>
                      </a:r>
                      <a:endParaRPr lang="en-GB" sz="2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Liczba punktów</a:t>
                      </a:r>
                      <a:endParaRPr lang="en-GB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81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0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1-2</a:t>
                      </a:r>
                      <a:endParaRPr lang="en-GB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3-4</a:t>
                      </a:r>
                      <a:endParaRPr lang="en-GB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83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Współpraca </a:t>
                      </a:r>
                      <a:br>
                        <a:rPr lang="pl-PL" sz="1800" b="1" dirty="0"/>
                      </a:br>
                      <a:r>
                        <a:rPr lang="pl-PL" sz="1800" b="1" dirty="0"/>
                        <a:t>w dwuosobowych zespołach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800" dirty="0"/>
                        <a:t>Brak współpracy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 i dyskusji, nieporozumienia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Względnie dobra współpraca, dyskusje na temat zadania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Wzorowa współpraca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i konstruktywne dyskusje na temat zadania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641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Zaangażowanie </a:t>
                      </a:r>
                      <a:br>
                        <a:rPr lang="pl-PL" sz="1800" b="1" dirty="0"/>
                      </a:br>
                      <a:r>
                        <a:rPr lang="pl-PL" sz="1800" b="1" dirty="0"/>
                        <a:t>w wyszukanie  informacji</a:t>
                      </a:r>
                      <a:r>
                        <a:rPr lang="pl-PL" sz="1800" b="1" baseline="0" dirty="0"/>
                        <a:t> o usługach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Brak zaangażowania 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i entuzjazmu podczas</a:t>
                      </a:r>
                      <a:r>
                        <a:rPr lang="pl-PL" sz="1800" baseline="0" dirty="0"/>
                        <a:t> wyszukiwania </a:t>
                      </a:r>
                      <a:br>
                        <a:rPr lang="pl-PL" sz="1800" baseline="0" dirty="0"/>
                      </a:br>
                      <a:r>
                        <a:rPr lang="pl-PL" sz="1800" baseline="0" dirty="0"/>
                        <a:t>i wyjaśniania pojęć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Względne zaangażowanie, wybór słownictwa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bez uwzględnienia ich charakterystyki</a:t>
                      </a:r>
                      <a:endParaRPr lang="en-GB" sz="1800" dirty="0"/>
                    </a:p>
                    <a:p>
                      <a:pPr algn="ctr"/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Pełne zaangażowanie, poprawny wybór pojęć, wraz z ich właściwą charakterystyką</a:t>
                      </a:r>
                      <a:r>
                        <a:rPr lang="pl-PL" sz="1800" baseline="0" dirty="0"/>
                        <a:t> 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7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/>
                        <a:t>Jakość quizletu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Nie sporządzono quizletu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Sporządzony</a:t>
                      </a:r>
                      <a:r>
                        <a:rPr lang="pl-PL" sz="1800" baseline="0" dirty="0"/>
                        <a:t> quizlet </a:t>
                      </a:r>
                      <a:r>
                        <a:rPr lang="pl-PL" sz="1800" dirty="0"/>
                        <a:t>zawierał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błędy w formie, błędy stylistyczne, ortograficzne</a:t>
                      </a:r>
                      <a:endParaRPr lang="en-GB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Wzorowo przygotowany</a:t>
                      </a:r>
                      <a:r>
                        <a:rPr lang="pl-PL" sz="1800" baseline="0" dirty="0"/>
                        <a:t> </a:t>
                      </a:r>
                      <a:r>
                        <a:rPr lang="pl-PL" sz="1800" dirty="0"/>
                        <a:t>quizlet, przejrzysty, bez błędów ortograficznych</a:t>
                      </a:r>
                      <a:br>
                        <a:rPr lang="pl-PL" sz="1800" dirty="0"/>
                      </a:br>
                      <a:r>
                        <a:rPr lang="pl-PL" sz="1800" dirty="0"/>
                        <a:t> i stylistycznych</a:t>
                      </a:r>
                      <a:endParaRPr lang="en-GB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186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308</Words>
  <Application>Microsoft Office PowerPoint</Application>
  <PresentationFormat>Niestandardowy</PresentationFormat>
  <Paragraphs>101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WER, PNA, WOREK M …. CO TO MOŻE OZNACZAĆ?</vt:lpstr>
      <vt:lpstr>WPROWADZNIE</vt:lpstr>
      <vt:lpstr>WPROWADZENIE</vt:lpstr>
      <vt:lpstr>ZADANIE</vt:lpstr>
      <vt:lpstr>PROCES </vt:lpstr>
      <vt:lpstr>PROCES</vt:lpstr>
      <vt:lpstr>PROCES</vt:lpstr>
      <vt:lpstr>ZASOBY</vt:lpstr>
      <vt:lpstr>EWALUACJA, czyli jak będziecie oceniani… 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WER, PNA, WOREK M …. CO TO MOŻE OZNACZAĆ?</dc:title>
  <dc:creator>Robert Slupczynski</dc:creator>
  <cp:lastModifiedBy>Konrad1</cp:lastModifiedBy>
  <cp:revision>18</cp:revision>
  <dcterms:created xsi:type="dcterms:W3CDTF">2020-08-27T16:14:37Z</dcterms:created>
  <dcterms:modified xsi:type="dcterms:W3CDTF">2021-08-15T19:25:24Z</dcterms:modified>
</cp:coreProperties>
</file>